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9F4BD-390C-756A-424C-F04EB6DF8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E1E5CDC-9C19-09F0-56A5-994A49B9F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C89301-0CD3-647A-CE85-6C4D28FA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B6F2-E9E9-47DB-8B20-5390810F1625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6120C5-01AA-BC9D-548C-012FE997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5F50C3-0B21-4D9F-29DD-8A3F3769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B412-2A2F-4D53-99FC-1115D0886E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39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AC7A3-F60A-48A6-998C-9EB45221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D43825E-5C06-1CD2-E83F-A6A8F8216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469F04-59C5-60AF-8CB1-70CA705F7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B6F2-E9E9-47DB-8B20-5390810F1625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19118C-B894-6B21-2A20-0AFAC6F0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584EE6-0D79-1765-3DAE-E330487E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B412-2A2F-4D53-99FC-1115D0886E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900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C0376A0-4FDF-CD79-DD2F-B24715175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CC2BE4A-40FE-0BFB-E76D-6DCA893D4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13A2F8-CF5F-3670-D012-850F19C8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B6F2-E9E9-47DB-8B20-5390810F1625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B5D11D-E5BB-C25E-FCF6-222ADEA2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8188AA-4B4A-F71C-26D3-3D67C0E4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B412-2A2F-4D53-99FC-1115D0886E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29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198E4-5BF4-535B-5825-ED840F00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A5719B-8411-B981-2773-80E6E3AAC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6D31D3-EB19-87B3-B25C-FC4F7B23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B6F2-E9E9-47DB-8B20-5390810F1625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16EE55-B312-FBB4-C3DF-3247280C8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4CB4C0-8791-E512-DB42-708AA19F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B412-2A2F-4D53-99FC-1115D0886E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15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9BD10-C4CD-3047-B233-863B6E946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D82359-29C6-2883-F39C-5EA49AA75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649E45-C416-116D-C833-AD40E07F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B6F2-E9E9-47DB-8B20-5390810F1625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8A4BCC-1E40-E819-D52A-33A229F4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C8AF53-F4CB-DBBB-423F-BB3A32EF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B412-2A2F-4D53-99FC-1115D0886E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748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39365-DD70-4021-5248-E51405B8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2267D5-3526-1402-9989-C12923928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379D8E-4BFF-540B-30E4-0910AEF66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4066F0-5F14-2EC8-EB9C-BA600A5F3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B6F2-E9E9-47DB-8B20-5390810F1625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A2AA84-C648-B268-FD49-EC39B13C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58BD17-4103-98EF-3726-FDDB50D7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B412-2A2F-4D53-99FC-1115D0886E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5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8850D-3074-56E6-0945-63441D5D1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AA936B-C3B2-5EAC-6D4D-CDD04F36E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77960D-6D15-2B25-DE4C-638117782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A5C0D86-3BA0-4C13-CF82-5EA86B3C1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B145056-96EF-F320-2396-056B81A122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657971B-8A57-5A50-4825-C4BA5DB62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B6F2-E9E9-47DB-8B20-5390810F1625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8575E03-BFE0-4C58-1DA6-7A78BE6A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FEF2ECB-A39E-AED0-EB3E-E05504C4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B412-2A2F-4D53-99FC-1115D0886E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23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CCCFD-6CD7-E516-2517-315CB5D36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521522-7313-F3D2-01BA-46F08691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B6F2-E9E9-47DB-8B20-5390810F1625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09F8D9A-7D16-1FDC-922C-39D8675F5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C716FF-4F99-A0AD-8DC0-622E05BB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B412-2A2F-4D53-99FC-1115D0886E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08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8E60B99-B270-E282-E4DE-D4AA79B54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B6F2-E9E9-47DB-8B20-5390810F1625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1C61081-6FB9-9380-7097-B380C1CF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AFD3B2-0FB4-A200-779C-55E1B3B0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B412-2A2F-4D53-99FC-1115D0886E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18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4BAB1-E59E-578E-05EA-2710E7A6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721D5A-6B28-8F84-1E22-79040DC0B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81553F-7A0D-8BC1-0C59-21745B216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40FFA1-8427-9D4B-B389-5C0D1C26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B6F2-E9E9-47DB-8B20-5390810F1625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B0FDED9-1672-0992-BD70-D35D8E53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0F67FF-6D94-33C3-EA12-F53CA55E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B412-2A2F-4D53-99FC-1115D0886E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9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D4782-0865-4AE7-4C50-E3901B1DA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B597A22-DA70-77CB-D55C-F4AC5867E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C399B2-37E0-7884-7E67-F7A578875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68C145-EF06-984C-59EF-5D82D0D6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BB6F2-E9E9-47DB-8B20-5390810F1625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E8C296-C15F-3E4D-7FCD-A0B0B9B31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D2F4B3-84BD-883E-674A-22A65BA93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B412-2A2F-4D53-99FC-1115D0886E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614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B9E0050-62E3-A825-082B-F5861018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13D372-4D9C-2F7E-ED6E-0C0F26064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39ABC8-429D-8A31-DC2E-5820A46F4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BB6F2-E9E9-47DB-8B20-5390810F1625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70778D-F160-607E-1A82-E1F8A7625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03F507-9BC9-630C-97F5-637BE4B0F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B412-2A2F-4D53-99FC-1115D0886E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88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nl/resource/47369201/dutch/bijzondere-werkwoorden-zinnen-maken-meesterma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0B2208-8728-EE3C-3AA1-0245DCCC7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2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849084-D576-2E17-6454-B80DD680D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322" y="3093995"/>
            <a:ext cx="10664614" cy="728133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5200" b="1" dirty="0">
                <a:solidFill>
                  <a:srgbClr val="FF0000"/>
                </a:solidFill>
              </a:rPr>
              <a:t>BIJZONDERE WERKWOORDEN!!!!!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9BE3B5-004E-E0F2-F724-ADF2D63AA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5587999"/>
            <a:ext cx="5449479" cy="541091"/>
          </a:xfrm>
        </p:spPr>
        <p:txBody>
          <a:bodyPr anchor="b">
            <a:normAutofit/>
          </a:bodyPr>
          <a:lstStyle/>
          <a:p>
            <a:pPr algn="l"/>
            <a:r>
              <a:rPr lang="nl-NL" dirty="0">
                <a:solidFill>
                  <a:srgbClr val="FF0000"/>
                </a:solidFill>
              </a:rPr>
              <a:t>BTW WAT IS DIT??????????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2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7D4A60-B6C3-9F9E-94FC-0E6B0F7D5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0BACC6-1F80-4D64-8FFC-7692C8E5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Doel: het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herkennen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van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bijzondere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werkwoorden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18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4FFAD4-CCF3-59AE-2DBC-F0A8597FC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79" r="8677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AF518A-31EC-BA41-37C0-C1828756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14920" cy="1899912"/>
          </a:xfrm>
        </p:spPr>
        <p:txBody>
          <a:bodyPr>
            <a:normAutofit/>
          </a:bodyPr>
          <a:lstStyle/>
          <a:p>
            <a:r>
              <a:rPr lang="nl-NL" sz="5400" b="1" dirty="0"/>
              <a:t>Bijzondere werkwoorden: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7CD4FC-8C4B-A879-4E41-71B3B4561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10744200" cy="3742762"/>
          </a:xfrm>
        </p:spPr>
        <p:txBody>
          <a:bodyPr>
            <a:normAutofit/>
          </a:bodyPr>
          <a:lstStyle/>
          <a:p>
            <a:r>
              <a:rPr lang="nl-NL" sz="2400" b="1" dirty="0"/>
              <a:t>De bijzondere werkwoorden worden anders vervoegd dan de sterke en zwakke werkwoorden. Er gelden bij deze werkwoorden geen duidelijke regels. Je moet ze gewoon uit je hoofd leren.</a:t>
            </a:r>
          </a:p>
          <a:p>
            <a:endParaRPr lang="nl-NL" sz="2400" b="1" dirty="0"/>
          </a:p>
          <a:p>
            <a:r>
              <a:rPr lang="nl-NL" sz="2400" b="1" dirty="0"/>
              <a:t>Net zoals bij de sterke werkwoorden veranderen ze van klank in de verleden tijd.</a:t>
            </a:r>
          </a:p>
          <a:p>
            <a:endParaRPr lang="nl-NL" sz="2400" b="1" dirty="0"/>
          </a:p>
          <a:p>
            <a:r>
              <a:rPr lang="nl-NL" sz="2400" b="1" dirty="0"/>
              <a:t>Maar ook in de tegenwoordige tijd worden ze op een andere manier vervoegd dan de sterke en zwakke werkwoorden.</a:t>
            </a: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96724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47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55" name="Freeform: Shape 1049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52" name="Freeform: Shape 1051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23EE08-0151-6C23-645B-84DFB9873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45" y="3242607"/>
            <a:ext cx="11103462" cy="62116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De </a:t>
            </a:r>
            <a:r>
              <a:rPr lang="en-US" sz="4000" b="1" dirty="0" err="1">
                <a:solidFill>
                  <a:srgbClr val="FF0000"/>
                </a:solidFill>
              </a:rPr>
              <a:t>bijzondere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werkwoorden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De vervoegingen van de bijzondere werkwoorden zijn, hebben, kunnen">
            <a:extLst>
              <a:ext uri="{FF2B5EF4-FFF2-40B4-BE49-F238E27FC236}">
                <a16:creationId xmlns:a16="http://schemas.microsoft.com/office/drawing/2014/main" id="{DB056225-8C29-6A0D-85A9-A9F74132C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" y="-2"/>
            <a:ext cx="12191119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Rectangle 105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De vervoegingen van de bijzondere werkwoorden zullen, mogen, willen">
            <a:extLst>
              <a:ext uri="{FF2B5EF4-FFF2-40B4-BE49-F238E27FC236}">
                <a16:creationId xmlns:a16="http://schemas.microsoft.com/office/drawing/2014/main" id="{6A92AF5C-B14B-2573-DAD7-A8049DD95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179434"/>
            <a:ext cx="12191119" cy="267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8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tekst, taart, overdekt, gedecoreerd&#10;&#10;Automatisch gegenereerde beschrijving">
            <a:extLst>
              <a:ext uri="{FF2B5EF4-FFF2-40B4-BE49-F238E27FC236}">
                <a16:creationId xmlns:a16="http://schemas.microsoft.com/office/drawing/2014/main" id="{51AAF00F-956B-ED89-A51B-3482B0F710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9E2594-AA8B-D7E0-8D35-9D6AC2F70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Rad van Fortuin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EF9594-5514-A4AB-ABEF-BEA186339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Bijzondere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werkwoorden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48707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346C3F-5944-713F-5121-CF509795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l-NL" sz="4600"/>
              <a:t>Voor we aan de slag gaan: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91E9C5-EDA6-9008-6AC6-03315135F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nl-NL" sz="2200" dirty="0"/>
              <a:t>Werken in duo’s waarvan 1 de leider is.</a:t>
            </a:r>
          </a:p>
          <a:p>
            <a:r>
              <a:rPr lang="nl-NL" sz="2200" dirty="0"/>
              <a:t>Zacht werkgeluid</a:t>
            </a:r>
          </a:p>
          <a:p>
            <a:r>
              <a:rPr lang="nl-NL" sz="2200" dirty="0"/>
              <a:t>Nakijken tien voor half elf.</a:t>
            </a:r>
          </a:p>
          <a:p>
            <a:r>
              <a:rPr lang="nl-NL" sz="2200" dirty="0"/>
              <a:t>Klaar? Weekbrief</a:t>
            </a:r>
          </a:p>
          <a:p>
            <a:endParaRPr lang="nl-NL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D529B94-B6BC-B21D-DC79-7580D7A30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87329"/>
            <a:ext cx="6903720" cy="38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4A36D25-FACC-DB7C-4F3C-A550AB534A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942" b="17009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184652F-805A-61A1-28ED-A4AAC56E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 fontScale="90000"/>
          </a:bodyPr>
          <a:lstStyle/>
          <a:p>
            <a:r>
              <a:rPr lang="nl-NL" sz="19900" dirty="0">
                <a:solidFill>
                  <a:srgbClr val="FFFFFF"/>
                </a:solidFill>
              </a:rPr>
              <a:t>			</a:t>
            </a:r>
            <a:r>
              <a:rPr lang="nl-NL" sz="19900" b="1" dirty="0">
                <a:solidFill>
                  <a:srgbClr val="FFFFFF"/>
                </a:solidFill>
              </a:rPr>
              <a:t>Actie!</a:t>
            </a:r>
          </a:p>
        </p:txBody>
      </p:sp>
    </p:spTree>
    <p:extLst>
      <p:ext uri="{BB962C8B-B14F-4D97-AF65-F5344CB8AC3E}">
        <p14:creationId xmlns:p14="http://schemas.microsoft.com/office/powerpoint/2010/main" val="25044509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126</Words>
  <Application>Microsoft Office PowerPoint</Application>
  <PresentationFormat>Breedbeeld</PresentationFormat>
  <Paragraphs>18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BIJZONDERE WERKWOORDEN!!!!!</vt:lpstr>
      <vt:lpstr>Doel: het herkennen van bijzondere werkwoorden:</vt:lpstr>
      <vt:lpstr>Bijzondere werkwoorden:</vt:lpstr>
      <vt:lpstr>De bijzondere werkwoorden  </vt:lpstr>
      <vt:lpstr>Rad van Fortuin</vt:lpstr>
      <vt:lpstr>Voor we aan de slag gaan:</vt:lpstr>
      <vt:lpstr>   Actie!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BIJZONDERE WERKWOORDEN!!!!!</dc:title>
  <dc:creator>Gert Bos</dc:creator>
  <cp:lastModifiedBy>Gert Bos</cp:lastModifiedBy>
  <cp:revision>2</cp:revision>
  <dcterms:created xsi:type="dcterms:W3CDTF">2023-04-05T16:40:02Z</dcterms:created>
  <dcterms:modified xsi:type="dcterms:W3CDTF">2023-04-05T19:17:45Z</dcterms:modified>
</cp:coreProperties>
</file>