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271F1-D304-B221-47CA-B39737B90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B6DE2A8-BA9A-3791-3840-CBE92BBEB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E627CE9-5C50-321D-08D4-AA1AFD977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773F0A-204B-FDD4-2DC2-A19A66BF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60EB2C-1E0C-5B02-75C9-C75FCCD71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0797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0CD2A8-2ADA-12CD-66BC-0ECCE208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46DB343-956E-6E83-7EC3-320091C6E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5CB86C-E6F4-A5E6-365A-2C73CA06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B669CD-5B71-9EF4-9924-0DF187E33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C4B5AF-DFEA-7717-65DD-ECCE1C6C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025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356795F-626C-356E-DD43-C93D2EA598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1879DDF-1EE9-A075-C90E-0DC039BED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B15FDC-4074-1A1D-B2A9-C8BD5453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7D388D-7345-A286-86A2-17181A52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7739BAA-4BFC-018D-B0A3-2499735DB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27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D21CA-8230-B772-B3CA-120104DC7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1CFD923-DE36-ECCA-EC55-1E9490233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6788327-9EF8-351A-FE6F-EA91EB2A2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12346-67B3-DD98-A25E-7969BA0E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DBE1B8-16D0-437D-1E8B-9186E5216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446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8C2CAB-0D00-865E-C419-6956FE7B2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E2CA55-96C6-0008-CEBD-CB419815F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D04797-AF82-6E79-FC94-40D89CDC7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BA621F-83A5-989E-D42C-06CBEC8C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AC85AA-F0CA-3845-156D-C7AACCC4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9110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70F93-7AD3-31BE-00D3-3DAB66CA2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784BAC-6219-1E2F-07A9-F285D0E283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070596-4E58-2086-B381-0BBBA43F2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6E668E6-9208-5AF1-B697-D7EE28FE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B0AE45B-0614-965F-6F84-39B1CE5E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905AD25-268A-0900-6503-557263AF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934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11C6A-67AA-2985-D1AF-1C7FAEE6A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3CDD44-B5D1-D192-FF64-66F8B62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395B45E-7425-30AC-7164-84833ED78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589D35-541D-9B30-6DA4-64D4D37DCB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421D2E8-245F-F1D0-14B4-30E0B8999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A962355-CF45-74C7-AC50-93F5ACE75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69E6FBB-6D79-2558-980D-F276EB749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3DDBEB2-7E01-D1BB-95B8-D303CDA8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67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798C1-58D8-A8D1-FE64-97F86FDB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A37A374-FC7F-E1A5-6A6F-510AF36A6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051DA62-D1F0-7950-AC20-08FA260B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2BF7749-8FD7-22EB-20F9-83DB70C7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6310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37F5CEA-06E7-A775-390E-6DFED82D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E0AE92-47D7-DC65-6496-8E8B73E7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3379A2-EC64-735A-9F69-EDA862237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54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E5BA0D-5B7F-ECFE-0022-71C45F8D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175CB1-D8C2-56A4-5EF5-CE646608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6057AC1-F473-35DE-83E9-D771167B9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5A21E9C-140E-7994-B056-9D4D29A8B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609D0ED-2F7F-9CAF-C446-D017CB591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1DE6AAF-87A5-FC16-D46F-D10C4A9C0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3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409837-2E83-00BD-B355-39D4F3D5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2CBFAF4-4D5E-DF66-85E0-A6DBF308A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BE47640-8AE8-BF8D-6388-0ED89A388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6959D4-FB4D-62FF-1C51-F8BF6498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D157941-60C3-ECB6-A127-99A57975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21E1987-D705-36CF-4083-3C79DA1E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28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EDE2D71-0605-697A-DE31-645C50C9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79E1363-88AA-4A4E-6BF5-D45DBA04F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FC59C6-6DE3-46D6-7C6C-35FFC1E8B4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E3B7-76E2-437C-834D-A490ED05E634}" type="datetimeFigureOut">
              <a:rPr lang="nl-NL" smtClean="0"/>
              <a:t>12-4-2023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630837-CB0E-EBE6-EE6B-74E641104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86FD44-7D6D-56D0-68AC-7AD257B40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67A3B-813D-4783-A8C1-417F406CFB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573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nl/resource/14207394/werkwoorden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50EFDF-FC64-6147-0E8A-8B7AEAA9D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035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56A9D3-18F2-FFD0-65C7-1FBB7AEDC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8920480" cy="118395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Werkwoorden</a:t>
            </a:r>
          </a:p>
        </p:txBody>
      </p:sp>
    </p:spTree>
    <p:extLst>
      <p:ext uri="{BB962C8B-B14F-4D97-AF65-F5344CB8AC3E}">
        <p14:creationId xmlns:p14="http://schemas.microsoft.com/office/powerpoint/2010/main" val="201901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8BED8F-F321-2E08-9758-1F860AEA2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204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6B8056-88D1-8F30-22A4-9A0C26EE6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75880" cy="1325563"/>
          </a:xfrm>
        </p:spPr>
        <p:txBody>
          <a:bodyPr>
            <a:normAutofit/>
          </a:bodyPr>
          <a:lstStyle/>
          <a:p>
            <a:r>
              <a:rPr lang="nl-NL" b="1">
                <a:solidFill>
                  <a:srgbClr val="FFFFFF"/>
                </a:solidFill>
              </a:rPr>
              <a:t>Wat weten wij nog?</a:t>
            </a:r>
            <a:endParaRPr lang="nl-NL" b="1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68EF8-6F2D-9033-5E83-B05CFF352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l-NL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l-NL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nl-NL" sz="3600" u="sng">
                <a:solidFill>
                  <a:srgbClr val="FFFFFF"/>
                </a:solidFill>
              </a:rPr>
              <a:t>Wisbordje:</a:t>
            </a:r>
          </a:p>
          <a:p>
            <a:pPr marL="0" indent="0">
              <a:buNone/>
            </a:pPr>
            <a:endParaRPr lang="nl-NL" sz="360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r>
              <a:rPr lang="nl-NL" sz="3600">
                <a:solidFill>
                  <a:srgbClr val="FFFFFF"/>
                </a:solidFill>
              </a:rPr>
              <a:t>1</a:t>
            </a:r>
            <a:r>
              <a:rPr lang="nl-NL" sz="3600" baseline="30000">
                <a:solidFill>
                  <a:srgbClr val="FFFFFF"/>
                </a:solidFill>
              </a:rPr>
              <a:t>e</a:t>
            </a:r>
            <a:r>
              <a:rPr lang="nl-NL" sz="3600">
                <a:solidFill>
                  <a:srgbClr val="FFFFFF"/>
                </a:solidFill>
              </a:rPr>
              <a:t> , 2</a:t>
            </a:r>
            <a:r>
              <a:rPr lang="nl-NL" sz="3600" baseline="30000">
                <a:solidFill>
                  <a:srgbClr val="FFFFFF"/>
                </a:solidFill>
              </a:rPr>
              <a:t>e</a:t>
            </a:r>
            <a:r>
              <a:rPr lang="nl-NL" sz="3600">
                <a:solidFill>
                  <a:srgbClr val="FFFFFF"/>
                </a:solidFill>
              </a:rPr>
              <a:t> en 3</a:t>
            </a:r>
            <a:r>
              <a:rPr lang="nl-NL" sz="3600" baseline="30000">
                <a:solidFill>
                  <a:srgbClr val="FFFFFF"/>
                </a:solidFill>
              </a:rPr>
              <a:t>e</a:t>
            </a:r>
            <a:r>
              <a:rPr lang="nl-NL" sz="3600">
                <a:solidFill>
                  <a:srgbClr val="FFFFFF"/>
                </a:solidFill>
              </a:rPr>
              <a:t> persoon?</a:t>
            </a:r>
          </a:p>
          <a:p>
            <a:pPr marL="514350" indent="-514350">
              <a:buAutoNum type="arabicPeriod"/>
            </a:pPr>
            <a:r>
              <a:rPr lang="nl-NL" sz="3600">
                <a:solidFill>
                  <a:srgbClr val="FFFFFF"/>
                </a:solidFill>
              </a:rPr>
              <a:t>Verleden tijd/Tegenwoordige tijd? Wat is een hulpmiddel?</a:t>
            </a:r>
          </a:p>
          <a:p>
            <a:pPr marL="514350" indent="-514350">
              <a:buAutoNum type="arabicPeriod"/>
            </a:pPr>
            <a:r>
              <a:rPr lang="nl-NL" sz="3600">
                <a:solidFill>
                  <a:srgbClr val="FFFFFF"/>
                </a:solidFill>
              </a:rPr>
              <a:t>Tegengestelde?</a:t>
            </a:r>
          </a:p>
          <a:p>
            <a:pPr marL="514350" indent="-514350">
              <a:buAutoNum type="arabicPeriod"/>
            </a:pPr>
            <a:endParaRPr lang="nl-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52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09A19F-462B-5516-0185-1F2DF7F74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/>
          </a:bodyPr>
          <a:lstStyle/>
          <a:p>
            <a:r>
              <a:rPr lang="nl-NL" sz="4000" dirty="0"/>
              <a:t>Wat gaan we leren?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348C5E-527E-0AA2-8EA0-952806CFA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D4278A-F4F9-2A01-ECD5-048AC74EF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 fontScale="92500"/>
          </a:bodyPr>
          <a:lstStyle/>
          <a:p>
            <a:r>
              <a:rPr lang="nl-NL" sz="3200" dirty="0"/>
              <a:t>1</a:t>
            </a:r>
            <a:r>
              <a:rPr lang="nl-NL" sz="3200" baseline="30000" dirty="0"/>
              <a:t>e</a:t>
            </a:r>
            <a:r>
              <a:rPr lang="nl-NL" sz="3200" dirty="0"/>
              <a:t> , 2</a:t>
            </a:r>
            <a:r>
              <a:rPr lang="nl-NL" sz="3200" baseline="30000" dirty="0"/>
              <a:t>e</a:t>
            </a:r>
            <a:r>
              <a:rPr lang="nl-NL" sz="3200" dirty="0"/>
              <a:t> en 3</a:t>
            </a:r>
            <a:r>
              <a:rPr lang="nl-NL" sz="3200" baseline="30000" dirty="0"/>
              <a:t>e</a:t>
            </a:r>
            <a:r>
              <a:rPr lang="nl-NL" sz="3200" dirty="0"/>
              <a:t> persoon.</a:t>
            </a:r>
          </a:p>
          <a:p>
            <a:endParaRPr lang="nl-NL" sz="3200" dirty="0"/>
          </a:p>
          <a:p>
            <a:r>
              <a:rPr lang="nl-NL" sz="3200" dirty="0"/>
              <a:t>Tegenwoordige en verleden tijd.</a:t>
            </a:r>
          </a:p>
          <a:p>
            <a:endParaRPr lang="nl-NL" sz="3200" dirty="0"/>
          </a:p>
          <a:p>
            <a:r>
              <a:rPr lang="nl-NL" sz="3200" dirty="0"/>
              <a:t>Tegengestelde.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91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23440F-F296-A13B-58D4-EECC84F06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en-US" sz="36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</a:t>
            </a:r>
            <a:r>
              <a:rPr lang="en-US" sz="36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en 3</a:t>
            </a:r>
            <a:r>
              <a:rPr lang="en-US" sz="36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Persoon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7181069-395A-AE55-89CF-721E68D63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406400"/>
            <a:ext cx="7884034" cy="6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0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3770C5-1E7C-5B0D-F076-5E19616A0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Tegenwoordige en verleden tijd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97D3C77-75A6-20F6-16F8-7C9B7323B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609600"/>
            <a:ext cx="7873874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9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3283FF-A641-E1FE-201A-34F404351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Tegenstellingen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885BE2F8-16F2-2A69-EE09-C4ED154D9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6526" y="0"/>
            <a:ext cx="7355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7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EAB0CB-2628-1993-7238-57E0AE64AE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9404" b="2434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CFDB4F-6958-AA49-D09F-F9F53BB12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RAD VAN FORTUIN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B1B070-1BDD-C72C-97E4-21DD108EC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6000" b="1" dirty="0" err="1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Werkwoorden</a:t>
            </a:r>
            <a:r>
              <a:rPr lang="en-US" sz="6000" b="1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sz="6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62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A6C628-E541-C002-BC50-3D9EC27EE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nl-NL" sz="5000"/>
              <a:t>Voor je aan de slag gaat: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910340-7BC3-142B-5F94-766DBE519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nl-NL" sz="2200" dirty="0"/>
              <a:t>Bladzijde 83 maken</a:t>
            </a:r>
          </a:p>
          <a:p>
            <a:r>
              <a:rPr lang="nl-NL" sz="2200" dirty="0"/>
              <a:t>Denk aan je werkgeluid</a:t>
            </a:r>
          </a:p>
          <a:p>
            <a:r>
              <a:rPr lang="nl-NL" sz="2200" dirty="0"/>
              <a:t>Bij vragen een vinger</a:t>
            </a:r>
          </a:p>
          <a:p>
            <a:r>
              <a:rPr lang="nl-NL" sz="2200" dirty="0"/>
              <a:t>Zelfstandig werken</a:t>
            </a:r>
          </a:p>
          <a:p>
            <a:r>
              <a:rPr lang="nl-NL" sz="2200" dirty="0"/>
              <a:t>Zelf nakijken als je klaar bent</a:t>
            </a:r>
          </a:p>
          <a:p>
            <a:r>
              <a:rPr lang="nl-NL" sz="2200" dirty="0"/>
              <a:t>Ben je klaar? Dan aan je weekbrief werken.</a:t>
            </a:r>
          </a:p>
          <a:p>
            <a:endParaRPr lang="nl-NL" sz="22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C5E278-34D7-3301-4E7B-754889BC3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40105"/>
            <a:ext cx="6903720" cy="517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37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8719ED2-0DAB-D287-DD9E-35C0BF3BD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1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C8205-ADC3-A61F-D85D-CEE5617BD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1200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En</a:t>
            </a:r>
            <a:r>
              <a:rPr lang="en-US" sz="6000" dirty="0">
                <a:solidFill>
                  <a:srgbClr val="FFFFFF"/>
                </a:solidFill>
              </a:rPr>
              <a:t> </a:t>
            </a:r>
            <a:r>
              <a:rPr lang="en-US" sz="6000" dirty="0" err="1">
                <a:solidFill>
                  <a:srgbClr val="FFFFFF"/>
                </a:solidFill>
              </a:rPr>
              <a:t>aan</a:t>
            </a:r>
            <a:r>
              <a:rPr lang="en-US" sz="6000" dirty="0">
                <a:solidFill>
                  <a:srgbClr val="FFFFFF"/>
                </a:solidFill>
              </a:rPr>
              <a:t> de slag!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2759687-C8DC-EB98-2940-5838AE117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6000" u="sng" dirty="0" err="1">
                <a:solidFill>
                  <a:srgbClr val="FFFFFF"/>
                </a:solidFill>
              </a:rPr>
              <a:t>Bladzijde</a:t>
            </a:r>
            <a:r>
              <a:rPr lang="en-US" sz="6000" u="sng" dirty="0">
                <a:solidFill>
                  <a:srgbClr val="FFFFFF"/>
                </a:solidFill>
              </a:rPr>
              <a:t> 83</a:t>
            </a:r>
          </a:p>
        </p:txBody>
      </p:sp>
    </p:spTree>
    <p:extLst>
      <p:ext uri="{BB962C8B-B14F-4D97-AF65-F5344CB8AC3E}">
        <p14:creationId xmlns:p14="http://schemas.microsoft.com/office/powerpoint/2010/main" val="33594219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104</Words>
  <Application>Microsoft Office PowerPoint</Application>
  <PresentationFormat>Breedbeeld</PresentationFormat>
  <Paragraphs>29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Werkwoorden</vt:lpstr>
      <vt:lpstr>Wat weten wij nog?</vt:lpstr>
      <vt:lpstr>Wat gaan we leren?</vt:lpstr>
      <vt:lpstr>1e 2e en 3e Persoon</vt:lpstr>
      <vt:lpstr>Tegenwoordige en verleden tijd</vt:lpstr>
      <vt:lpstr>Tegenstellingen</vt:lpstr>
      <vt:lpstr>RAD VAN FORTUIN</vt:lpstr>
      <vt:lpstr>Voor je aan de slag gaat:</vt:lpstr>
      <vt:lpstr>En aan de slag!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Werkwoorden</dc:title>
  <dc:creator>Gert Bos</dc:creator>
  <cp:lastModifiedBy>Gert Bos</cp:lastModifiedBy>
  <cp:revision>1</cp:revision>
  <dcterms:created xsi:type="dcterms:W3CDTF">2023-04-12T21:22:46Z</dcterms:created>
  <dcterms:modified xsi:type="dcterms:W3CDTF">2023-04-12T22:29:41Z</dcterms:modified>
</cp:coreProperties>
</file>