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868A5-82B0-424F-9363-D37DB02BE07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D587440-4BE5-400D-A6D3-A40A9CC21AA6}">
      <dgm:prSet/>
      <dgm:spPr/>
      <dgm:t>
        <a:bodyPr/>
        <a:lstStyle/>
        <a:p>
          <a:r>
            <a:rPr lang="nl-NL" baseline="0"/>
            <a:t>Wie ben ik?</a:t>
          </a:r>
          <a:endParaRPr lang="en-US"/>
        </a:p>
      </dgm:t>
    </dgm:pt>
    <dgm:pt modelId="{07D91233-F559-40E3-8CD5-C35C1BADA074}" type="parTrans" cxnId="{AF7AB1C4-8218-4D8C-8F7D-85F27C57043A}">
      <dgm:prSet/>
      <dgm:spPr/>
      <dgm:t>
        <a:bodyPr/>
        <a:lstStyle/>
        <a:p>
          <a:endParaRPr lang="en-US"/>
        </a:p>
      </dgm:t>
    </dgm:pt>
    <dgm:pt modelId="{6A209312-8B55-4614-9B4D-EB4035F18399}" type="sibTrans" cxnId="{AF7AB1C4-8218-4D8C-8F7D-85F27C57043A}">
      <dgm:prSet/>
      <dgm:spPr/>
      <dgm:t>
        <a:bodyPr/>
        <a:lstStyle/>
        <a:p>
          <a:endParaRPr lang="en-US"/>
        </a:p>
      </dgm:t>
    </dgm:pt>
    <dgm:pt modelId="{7D0AEE36-3582-44CA-A86F-C8A8F534D627}">
      <dgm:prSet/>
      <dgm:spPr/>
      <dgm:t>
        <a:bodyPr/>
        <a:lstStyle/>
        <a:p>
          <a:r>
            <a:rPr lang="nl-NL" baseline="0"/>
            <a:t>Wat vind ik?</a:t>
          </a:r>
          <a:endParaRPr lang="en-US"/>
        </a:p>
      </dgm:t>
    </dgm:pt>
    <dgm:pt modelId="{F4A4FF4F-A84E-4695-96F0-5DCA8B09254A}" type="parTrans" cxnId="{18FAA793-F0E0-4A13-8C1C-BA6FFDC3879F}">
      <dgm:prSet/>
      <dgm:spPr/>
      <dgm:t>
        <a:bodyPr/>
        <a:lstStyle/>
        <a:p>
          <a:endParaRPr lang="en-US"/>
        </a:p>
      </dgm:t>
    </dgm:pt>
    <dgm:pt modelId="{D60E895F-13F2-4F4B-AD31-4B3BB5AF9853}" type="sibTrans" cxnId="{18FAA793-F0E0-4A13-8C1C-BA6FFDC3879F}">
      <dgm:prSet/>
      <dgm:spPr/>
      <dgm:t>
        <a:bodyPr/>
        <a:lstStyle/>
        <a:p>
          <a:endParaRPr lang="en-US"/>
        </a:p>
      </dgm:t>
    </dgm:pt>
    <dgm:pt modelId="{3DACBF4E-5A82-41B7-B76E-B6D923256325}">
      <dgm:prSet/>
      <dgm:spPr/>
      <dgm:t>
        <a:bodyPr/>
        <a:lstStyle/>
        <a:p>
          <a:r>
            <a:rPr lang="nl-NL" baseline="0"/>
            <a:t>Wat wil ik?</a:t>
          </a:r>
          <a:endParaRPr lang="en-US"/>
        </a:p>
      </dgm:t>
    </dgm:pt>
    <dgm:pt modelId="{3C209E7A-B544-413E-8A99-A70E04EE90F1}" type="parTrans" cxnId="{4BA6A0B9-CD6F-4522-AB97-329F54455A97}">
      <dgm:prSet/>
      <dgm:spPr/>
      <dgm:t>
        <a:bodyPr/>
        <a:lstStyle/>
        <a:p>
          <a:endParaRPr lang="en-US"/>
        </a:p>
      </dgm:t>
    </dgm:pt>
    <dgm:pt modelId="{B1ED0E44-DAE1-472E-A22A-66115936F18F}" type="sibTrans" cxnId="{4BA6A0B9-CD6F-4522-AB97-329F54455A97}">
      <dgm:prSet/>
      <dgm:spPr/>
      <dgm:t>
        <a:bodyPr/>
        <a:lstStyle/>
        <a:p>
          <a:endParaRPr lang="en-US"/>
        </a:p>
      </dgm:t>
    </dgm:pt>
    <dgm:pt modelId="{9B390A76-CEB4-481C-9978-1E24846C3074}">
      <dgm:prSet/>
      <dgm:spPr/>
      <dgm:t>
        <a:bodyPr/>
        <a:lstStyle/>
        <a:p>
          <a:r>
            <a:rPr lang="nl-NL" baseline="0"/>
            <a:t>Hoe denk ik over….</a:t>
          </a:r>
          <a:endParaRPr lang="en-US"/>
        </a:p>
      </dgm:t>
    </dgm:pt>
    <dgm:pt modelId="{51E3FD9F-BAA2-43DE-B934-B8742BBB16B9}" type="parTrans" cxnId="{A5E00E09-A14D-41B0-9ADC-6445EA3B7E6F}">
      <dgm:prSet/>
      <dgm:spPr/>
      <dgm:t>
        <a:bodyPr/>
        <a:lstStyle/>
        <a:p>
          <a:endParaRPr lang="en-US"/>
        </a:p>
      </dgm:t>
    </dgm:pt>
    <dgm:pt modelId="{936CA4D9-843B-4A02-9D26-7A6C15C6FFEA}" type="sibTrans" cxnId="{A5E00E09-A14D-41B0-9ADC-6445EA3B7E6F}">
      <dgm:prSet/>
      <dgm:spPr/>
      <dgm:t>
        <a:bodyPr/>
        <a:lstStyle/>
        <a:p>
          <a:endParaRPr lang="en-US"/>
        </a:p>
      </dgm:t>
    </dgm:pt>
    <dgm:pt modelId="{5852DE8C-5E17-47DD-8DB2-EA85023898A7}">
      <dgm:prSet/>
      <dgm:spPr/>
      <dgm:t>
        <a:bodyPr/>
        <a:lstStyle/>
        <a:p>
          <a:r>
            <a:rPr lang="nl-NL" baseline="0"/>
            <a:t>Wie mag ik zijn?????</a:t>
          </a:r>
          <a:endParaRPr lang="en-US"/>
        </a:p>
      </dgm:t>
    </dgm:pt>
    <dgm:pt modelId="{9C575F08-5512-4871-A562-D9EEA012703B}" type="parTrans" cxnId="{4185BDF9-B22A-4867-B6AA-CE4BC6181DBA}">
      <dgm:prSet/>
      <dgm:spPr/>
      <dgm:t>
        <a:bodyPr/>
        <a:lstStyle/>
        <a:p>
          <a:endParaRPr lang="en-US"/>
        </a:p>
      </dgm:t>
    </dgm:pt>
    <dgm:pt modelId="{84C0F40B-0F36-43FC-A57A-2B2E82091265}" type="sibTrans" cxnId="{4185BDF9-B22A-4867-B6AA-CE4BC6181DBA}">
      <dgm:prSet/>
      <dgm:spPr/>
      <dgm:t>
        <a:bodyPr/>
        <a:lstStyle/>
        <a:p>
          <a:endParaRPr lang="en-US"/>
        </a:p>
      </dgm:t>
    </dgm:pt>
    <dgm:pt modelId="{3BDF698C-E938-45E3-9451-2E580FF0F939}" type="pres">
      <dgm:prSet presAssocID="{134868A5-82B0-424F-9363-D37DB02BE0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9273F2-AF71-4590-AFC5-2D2DD42DE866}" type="pres">
      <dgm:prSet presAssocID="{ED587440-4BE5-400D-A6D3-A40A9CC21AA6}" presName="hierRoot1" presStyleCnt="0">
        <dgm:presLayoutVars>
          <dgm:hierBranch val="init"/>
        </dgm:presLayoutVars>
      </dgm:prSet>
      <dgm:spPr/>
    </dgm:pt>
    <dgm:pt modelId="{6F1393CE-8612-4D5C-81D1-6BA73AE4766E}" type="pres">
      <dgm:prSet presAssocID="{ED587440-4BE5-400D-A6D3-A40A9CC21AA6}" presName="rootComposite1" presStyleCnt="0"/>
      <dgm:spPr/>
    </dgm:pt>
    <dgm:pt modelId="{7C69AC22-8DE5-43CC-B4CC-FF0095D63BED}" type="pres">
      <dgm:prSet presAssocID="{ED587440-4BE5-400D-A6D3-A40A9CC21AA6}" presName="rootText1" presStyleLbl="node0" presStyleIdx="0" presStyleCnt="5">
        <dgm:presLayoutVars>
          <dgm:chPref val="3"/>
        </dgm:presLayoutVars>
      </dgm:prSet>
      <dgm:spPr/>
    </dgm:pt>
    <dgm:pt modelId="{965A5FDA-00CA-448B-9434-DA9DBAC7C35D}" type="pres">
      <dgm:prSet presAssocID="{ED587440-4BE5-400D-A6D3-A40A9CC21AA6}" presName="rootConnector1" presStyleLbl="node1" presStyleIdx="0" presStyleCnt="0"/>
      <dgm:spPr/>
    </dgm:pt>
    <dgm:pt modelId="{2E38BCAA-2274-4D8E-B5AF-7F310B5C2007}" type="pres">
      <dgm:prSet presAssocID="{ED587440-4BE5-400D-A6D3-A40A9CC21AA6}" presName="hierChild2" presStyleCnt="0"/>
      <dgm:spPr/>
    </dgm:pt>
    <dgm:pt modelId="{F8EF4085-4AA9-4A37-A638-086F3630E286}" type="pres">
      <dgm:prSet presAssocID="{ED587440-4BE5-400D-A6D3-A40A9CC21AA6}" presName="hierChild3" presStyleCnt="0"/>
      <dgm:spPr/>
    </dgm:pt>
    <dgm:pt modelId="{577CBF3A-E38E-4991-8B4E-3C7EDBB64C2E}" type="pres">
      <dgm:prSet presAssocID="{7D0AEE36-3582-44CA-A86F-C8A8F534D627}" presName="hierRoot1" presStyleCnt="0">
        <dgm:presLayoutVars>
          <dgm:hierBranch val="init"/>
        </dgm:presLayoutVars>
      </dgm:prSet>
      <dgm:spPr/>
    </dgm:pt>
    <dgm:pt modelId="{7C87F18B-70B2-41B2-AEC2-F617EA67E219}" type="pres">
      <dgm:prSet presAssocID="{7D0AEE36-3582-44CA-A86F-C8A8F534D627}" presName="rootComposite1" presStyleCnt="0"/>
      <dgm:spPr/>
    </dgm:pt>
    <dgm:pt modelId="{30929118-9731-403F-A5E7-A2E30B663F57}" type="pres">
      <dgm:prSet presAssocID="{7D0AEE36-3582-44CA-A86F-C8A8F534D627}" presName="rootText1" presStyleLbl="node0" presStyleIdx="1" presStyleCnt="5">
        <dgm:presLayoutVars>
          <dgm:chPref val="3"/>
        </dgm:presLayoutVars>
      </dgm:prSet>
      <dgm:spPr/>
    </dgm:pt>
    <dgm:pt modelId="{AAA04E97-985E-4D76-939F-431944583AB9}" type="pres">
      <dgm:prSet presAssocID="{7D0AEE36-3582-44CA-A86F-C8A8F534D627}" presName="rootConnector1" presStyleLbl="node1" presStyleIdx="0" presStyleCnt="0"/>
      <dgm:spPr/>
    </dgm:pt>
    <dgm:pt modelId="{59CD2149-EBFA-4FC5-9F24-E6C383D03A02}" type="pres">
      <dgm:prSet presAssocID="{7D0AEE36-3582-44CA-A86F-C8A8F534D627}" presName="hierChild2" presStyleCnt="0"/>
      <dgm:spPr/>
    </dgm:pt>
    <dgm:pt modelId="{8B8BCCE5-48B5-4DEE-849C-404AC92B5B92}" type="pres">
      <dgm:prSet presAssocID="{7D0AEE36-3582-44CA-A86F-C8A8F534D627}" presName="hierChild3" presStyleCnt="0"/>
      <dgm:spPr/>
    </dgm:pt>
    <dgm:pt modelId="{EBF41E29-3123-423E-A869-C848764C2A1B}" type="pres">
      <dgm:prSet presAssocID="{3DACBF4E-5A82-41B7-B76E-B6D923256325}" presName="hierRoot1" presStyleCnt="0">
        <dgm:presLayoutVars>
          <dgm:hierBranch val="init"/>
        </dgm:presLayoutVars>
      </dgm:prSet>
      <dgm:spPr/>
    </dgm:pt>
    <dgm:pt modelId="{DD8ABB04-695F-4826-B5AC-968562812CB2}" type="pres">
      <dgm:prSet presAssocID="{3DACBF4E-5A82-41B7-B76E-B6D923256325}" presName="rootComposite1" presStyleCnt="0"/>
      <dgm:spPr/>
    </dgm:pt>
    <dgm:pt modelId="{4FB51083-9353-4686-BDA8-DFA46D621D8B}" type="pres">
      <dgm:prSet presAssocID="{3DACBF4E-5A82-41B7-B76E-B6D923256325}" presName="rootText1" presStyleLbl="node0" presStyleIdx="2" presStyleCnt="5">
        <dgm:presLayoutVars>
          <dgm:chPref val="3"/>
        </dgm:presLayoutVars>
      </dgm:prSet>
      <dgm:spPr/>
    </dgm:pt>
    <dgm:pt modelId="{58EEAF84-129E-40A2-A689-9E22073224FA}" type="pres">
      <dgm:prSet presAssocID="{3DACBF4E-5A82-41B7-B76E-B6D923256325}" presName="rootConnector1" presStyleLbl="node1" presStyleIdx="0" presStyleCnt="0"/>
      <dgm:spPr/>
    </dgm:pt>
    <dgm:pt modelId="{D7C88872-9C2A-4D39-8A0D-C869D3FAAAB9}" type="pres">
      <dgm:prSet presAssocID="{3DACBF4E-5A82-41B7-B76E-B6D923256325}" presName="hierChild2" presStyleCnt="0"/>
      <dgm:spPr/>
    </dgm:pt>
    <dgm:pt modelId="{95DCD252-1EA0-42AD-96D0-94B6F170F5A9}" type="pres">
      <dgm:prSet presAssocID="{3DACBF4E-5A82-41B7-B76E-B6D923256325}" presName="hierChild3" presStyleCnt="0"/>
      <dgm:spPr/>
    </dgm:pt>
    <dgm:pt modelId="{053BF052-1289-4F87-9B71-DD2FF6BF61E1}" type="pres">
      <dgm:prSet presAssocID="{9B390A76-CEB4-481C-9978-1E24846C3074}" presName="hierRoot1" presStyleCnt="0">
        <dgm:presLayoutVars>
          <dgm:hierBranch val="init"/>
        </dgm:presLayoutVars>
      </dgm:prSet>
      <dgm:spPr/>
    </dgm:pt>
    <dgm:pt modelId="{9B92DA32-2AB4-4D80-9DCF-7C0A0BC093DA}" type="pres">
      <dgm:prSet presAssocID="{9B390A76-CEB4-481C-9978-1E24846C3074}" presName="rootComposite1" presStyleCnt="0"/>
      <dgm:spPr/>
    </dgm:pt>
    <dgm:pt modelId="{E290D526-A536-49D0-BE27-F34F8741FDBB}" type="pres">
      <dgm:prSet presAssocID="{9B390A76-CEB4-481C-9978-1E24846C3074}" presName="rootText1" presStyleLbl="node0" presStyleIdx="3" presStyleCnt="5">
        <dgm:presLayoutVars>
          <dgm:chPref val="3"/>
        </dgm:presLayoutVars>
      </dgm:prSet>
      <dgm:spPr/>
    </dgm:pt>
    <dgm:pt modelId="{77538076-A28F-4284-BF0C-D21162797BDB}" type="pres">
      <dgm:prSet presAssocID="{9B390A76-CEB4-481C-9978-1E24846C3074}" presName="rootConnector1" presStyleLbl="node1" presStyleIdx="0" presStyleCnt="0"/>
      <dgm:spPr/>
    </dgm:pt>
    <dgm:pt modelId="{2AE947AC-E37E-44A8-B384-D89461E32E1B}" type="pres">
      <dgm:prSet presAssocID="{9B390A76-CEB4-481C-9978-1E24846C3074}" presName="hierChild2" presStyleCnt="0"/>
      <dgm:spPr/>
    </dgm:pt>
    <dgm:pt modelId="{BB9D8966-010B-4DF4-A52E-7DEC731AC345}" type="pres">
      <dgm:prSet presAssocID="{9B390A76-CEB4-481C-9978-1E24846C3074}" presName="hierChild3" presStyleCnt="0"/>
      <dgm:spPr/>
    </dgm:pt>
    <dgm:pt modelId="{13ED8F79-8B19-4601-9880-F1AE3D1CF6B9}" type="pres">
      <dgm:prSet presAssocID="{5852DE8C-5E17-47DD-8DB2-EA85023898A7}" presName="hierRoot1" presStyleCnt="0">
        <dgm:presLayoutVars>
          <dgm:hierBranch val="init"/>
        </dgm:presLayoutVars>
      </dgm:prSet>
      <dgm:spPr/>
    </dgm:pt>
    <dgm:pt modelId="{D608A067-407E-4610-8E6C-C11A803D384C}" type="pres">
      <dgm:prSet presAssocID="{5852DE8C-5E17-47DD-8DB2-EA85023898A7}" presName="rootComposite1" presStyleCnt="0"/>
      <dgm:spPr/>
    </dgm:pt>
    <dgm:pt modelId="{CB180994-BC10-4D02-9FB2-26C78FE07547}" type="pres">
      <dgm:prSet presAssocID="{5852DE8C-5E17-47DD-8DB2-EA85023898A7}" presName="rootText1" presStyleLbl="node0" presStyleIdx="4" presStyleCnt="5">
        <dgm:presLayoutVars>
          <dgm:chPref val="3"/>
        </dgm:presLayoutVars>
      </dgm:prSet>
      <dgm:spPr/>
    </dgm:pt>
    <dgm:pt modelId="{2E5EDEC3-749C-4ACE-B0DB-9B2920AA9688}" type="pres">
      <dgm:prSet presAssocID="{5852DE8C-5E17-47DD-8DB2-EA85023898A7}" presName="rootConnector1" presStyleLbl="node1" presStyleIdx="0" presStyleCnt="0"/>
      <dgm:spPr/>
    </dgm:pt>
    <dgm:pt modelId="{B0D898CC-B844-4766-90D6-E4A624D67CBC}" type="pres">
      <dgm:prSet presAssocID="{5852DE8C-5E17-47DD-8DB2-EA85023898A7}" presName="hierChild2" presStyleCnt="0"/>
      <dgm:spPr/>
    </dgm:pt>
    <dgm:pt modelId="{8920010C-3812-4197-B5BB-496807C03656}" type="pres">
      <dgm:prSet presAssocID="{5852DE8C-5E17-47DD-8DB2-EA85023898A7}" presName="hierChild3" presStyleCnt="0"/>
      <dgm:spPr/>
    </dgm:pt>
  </dgm:ptLst>
  <dgm:cxnLst>
    <dgm:cxn modelId="{A5E00E09-A14D-41B0-9ADC-6445EA3B7E6F}" srcId="{134868A5-82B0-424F-9363-D37DB02BE07E}" destId="{9B390A76-CEB4-481C-9978-1E24846C3074}" srcOrd="3" destOrd="0" parTransId="{51E3FD9F-BAA2-43DE-B934-B8742BBB16B9}" sibTransId="{936CA4D9-843B-4A02-9D26-7A6C15C6FFEA}"/>
    <dgm:cxn modelId="{E06F5123-490B-4B4C-A3F4-E2E95E7AB7A7}" type="presOf" srcId="{3DACBF4E-5A82-41B7-B76E-B6D923256325}" destId="{58EEAF84-129E-40A2-A689-9E22073224FA}" srcOrd="1" destOrd="0" presId="urn:microsoft.com/office/officeart/2005/8/layout/orgChart1"/>
    <dgm:cxn modelId="{DB55A22D-BD51-4BAE-8364-BB98B6748340}" type="presOf" srcId="{134868A5-82B0-424F-9363-D37DB02BE07E}" destId="{3BDF698C-E938-45E3-9451-2E580FF0F939}" srcOrd="0" destOrd="0" presId="urn:microsoft.com/office/officeart/2005/8/layout/orgChart1"/>
    <dgm:cxn modelId="{C9E58250-C1DC-43CA-8BC1-301CE58A758D}" type="presOf" srcId="{7D0AEE36-3582-44CA-A86F-C8A8F534D627}" destId="{AAA04E97-985E-4D76-939F-431944583AB9}" srcOrd="1" destOrd="0" presId="urn:microsoft.com/office/officeart/2005/8/layout/orgChart1"/>
    <dgm:cxn modelId="{041D3D57-E8CA-4919-8C68-E61E52E55F97}" type="presOf" srcId="{ED587440-4BE5-400D-A6D3-A40A9CC21AA6}" destId="{7C69AC22-8DE5-43CC-B4CC-FF0095D63BED}" srcOrd="0" destOrd="0" presId="urn:microsoft.com/office/officeart/2005/8/layout/orgChart1"/>
    <dgm:cxn modelId="{86A46F90-29EF-44AA-9B1E-22F1D5CAE098}" type="presOf" srcId="{9B390A76-CEB4-481C-9978-1E24846C3074}" destId="{E290D526-A536-49D0-BE27-F34F8741FDBB}" srcOrd="0" destOrd="0" presId="urn:microsoft.com/office/officeart/2005/8/layout/orgChart1"/>
    <dgm:cxn modelId="{18FAA793-F0E0-4A13-8C1C-BA6FFDC3879F}" srcId="{134868A5-82B0-424F-9363-D37DB02BE07E}" destId="{7D0AEE36-3582-44CA-A86F-C8A8F534D627}" srcOrd="1" destOrd="0" parTransId="{F4A4FF4F-A84E-4695-96F0-5DCA8B09254A}" sibTransId="{D60E895F-13F2-4F4B-AD31-4B3BB5AF9853}"/>
    <dgm:cxn modelId="{B075B499-D7FC-468D-B893-90390F65238D}" type="presOf" srcId="{3DACBF4E-5A82-41B7-B76E-B6D923256325}" destId="{4FB51083-9353-4686-BDA8-DFA46D621D8B}" srcOrd="0" destOrd="0" presId="urn:microsoft.com/office/officeart/2005/8/layout/orgChart1"/>
    <dgm:cxn modelId="{6FD07EA8-F75F-476F-BEB7-5A6E92A79048}" type="presOf" srcId="{ED587440-4BE5-400D-A6D3-A40A9CC21AA6}" destId="{965A5FDA-00CA-448B-9434-DA9DBAC7C35D}" srcOrd="1" destOrd="0" presId="urn:microsoft.com/office/officeart/2005/8/layout/orgChart1"/>
    <dgm:cxn modelId="{8A37D3AE-C1E7-4EEA-BD24-D78259570B03}" type="presOf" srcId="{7D0AEE36-3582-44CA-A86F-C8A8F534D627}" destId="{30929118-9731-403F-A5E7-A2E30B663F57}" srcOrd="0" destOrd="0" presId="urn:microsoft.com/office/officeart/2005/8/layout/orgChart1"/>
    <dgm:cxn modelId="{5CD2E4B3-6DC4-4BD2-858A-1635344DF2AF}" type="presOf" srcId="{9B390A76-CEB4-481C-9978-1E24846C3074}" destId="{77538076-A28F-4284-BF0C-D21162797BDB}" srcOrd="1" destOrd="0" presId="urn:microsoft.com/office/officeart/2005/8/layout/orgChart1"/>
    <dgm:cxn modelId="{4BA6A0B9-CD6F-4522-AB97-329F54455A97}" srcId="{134868A5-82B0-424F-9363-D37DB02BE07E}" destId="{3DACBF4E-5A82-41B7-B76E-B6D923256325}" srcOrd="2" destOrd="0" parTransId="{3C209E7A-B544-413E-8A99-A70E04EE90F1}" sibTransId="{B1ED0E44-DAE1-472E-A22A-66115936F18F}"/>
    <dgm:cxn modelId="{AF7AB1C4-8218-4D8C-8F7D-85F27C57043A}" srcId="{134868A5-82B0-424F-9363-D37DB02BE07E}" destId="{ED587440-4BE5-400D-A6D3-A40A9CC21AA6}" srcOrd="0" destOrd="0" parTransId="{07D91233-F559-40E3-8CD5-C35C1BADA074}" sibTransId="{6A209312-8B55-4614-9B4D-EB4035F18399}"/>
    <dgm:cxn modelId="{79088AE0-5C14-4752-8516-31F232499FAE}" type="presOf" srcId="{5852DE8C-5E17-47DD-8DB2-EA85023898A7}" destId="{CB180994-BC10-4D02-9FB2-26C78FE07547}" srcOrd="0" destOrd="0" presId="urn:microsoft.com/office/officeart/2005/8/layout/orgChart1"/>
    <dgm:cxn modelId="{E7AE2EF9-D9A2-4773-9E19-4B2EB9E635D4}" type="presOf" srcId="{5852DE8C-5E17-47DD-8DB2-EA85023898A7}" destId="{2E5EDEC3-749C-4ACE-B0DB-9B2920AA9688}" srcOrd="1" destOrd="0" presId="urn:microsoft.com/office/officeart/2005/8/layout/orgChart1"/>
    <dgm:cxn modelId="{4185BDF9-B22A-4867-B6AA-CE4BC6181DBA}" srcId="{134868A5-82B0-424F-9363-D37DB02BE07E}" destId="{5852DE8C-5E17-47DD-8DB2-EA85023898A7}" srcOrd="4" destOrd="0" parTransId="{9C575F08-5512-4871-A562-D9EEA012703B}" sibTransId="{84C0F40B-0F36-43FC-A57A-2B2E82091265}"/>
    <dgm:cxn modelId="{8F2AF2B2-88B0-42B2-8E75-9E6991DC9EA9}" type="presParOf" srcId="{3BDF698C-E938-45E3-9451-2E580FF0F939}" destId="{B19273F2-AF71-4590-AFC5-2D2DD42DE866}" srcOrd="0" destOrd="0" presId="urn:microsoft.com/office/officeart/2005/8/layout/orgChart1"/>
    <dgm:cxn modelId="{0F97B29E-797B-4EE9-8356-0CFA14113931}" type="presParOf" srcId="{B19273F2-AF71-4590-AFC5-2D2DD42DE866}" destId="{6F1393CE-8612-4D5C-81D1-6BA73AE4766E}" srcOrd="0" destOrd="0" presId="urn:microsoft.com/office/officeart/2005/8/layout/orgChart1"/>
    <dgm:cxn modelId="{5C63A4D8-7561-42A1-B107-2DC25457D57A}" type="presParOf" srcId="{6F1393CE-8612-4D5C-81D1-6BA73AE4766E}" destId="{7C69AC22-8DE5-43CC-B4CC-FF0095D63BED}" srcOrd="0" destOrd="0" presId="urn:microsoft.com/office/officeart/2005/8/layout/orgChart1"/>
    <dgm:cxn modelId="{0E8ED83D-D62B-4B8A-AFCD-C569CF12F76B}" type="presParOf" srcId="{6F1393CE-8612-4D5C-81D1-6BA73AE4766E}" destId="{965A5FDA-00CA-448B-9434-DA9DBAC7C35D}" srcOrd="1" destOrd="0" presId="urn:microsoft.com/office/officeart/2005/8/layout/orgChart1"/>
    <dgm:cxn modelId="{BBA6E95A-69CD-406A-AC79-F5DA2AA4ADD6}" type="presParOf" srcId="{B19273F2-AF71-4590-AFC5-2D2DD42DE866}" destId="{2E38BCAA-2274-4D8E-B5AF-7F310B5C2007}" srcOrd="1" destOrd="0" presId="urn:microsoft.com/office/officeart/2005/8/layout/orgChart1"/>
    <dgm:cxn modelId="{E57F375B-0B1C-409E-AF9D-9A2F47D516B7}" type="presParOf" srcId="{B19273F2-AF71-4590-AFC5-2D2DD42DE866}" destId="{F8EF4085-4AA9-4A37-A638-086F3630E286}" srcOrd="2" destOrd="0" presId="urn:microsoft.com/office/officeart/2005/8/layout/orgChart1"/>
    <dgm:cxn modelId="{3BAAB44F-1FA6-463B-9635-266A391C22F5}" type="presParOf" srcId="{3BDF698C-E938-45E3-9451-2E580FF0F939}" destId="{577CBF3A-E38E-4991-8B4E-3C7EDBB64C2E}" srcOrd="1" destOrd="0" presId="urn:microsoft.com/office/officeart/2005/8/layout/orgChart1"/>
    <dgm:cxn modelId="{8BD56B7E-D21F-4609-929F-C52FF5404230}" type="presParOf" srcId="{577CBF3A-E38E-4991-8B4E-3C7EDBB64C2E}" destId="{7C87F18B-70B2-41B2-AEC2-F617EA67E219}" srcOrd="0" destOrd="0" presId="urn:microsoft.com/office/officeart/2005/8/layout/orgChart1"/>
    <dgm:cxn modelId="{FD0DBE61-7B8F-42DB-B78A-612996D45F20}" type="presParOf" srcId="{7C87F18B-70B2-41B2-AEC2-F617EA67E219}" destId="{30929118-9731-403F-A5E7-A2E30B663F57}" srcOrd="0" destOrd="0" presId="urn:microsoft.com/office/officeart/2005/8/layout/orgChart1"/>
    <dgm:cxn modelId="{4B3B8232-91FF-4A61-B9C9-FCF641F0ECAB}" type="presParOf" srcId="{7C87F18B-70B2-41B2-AEC2-F617EA67E219}" destId="{AAA04E97-985E-4D76-939F-431944583AB9}" srcOrd="1" destOrd="0" presId="urn:microsoft.com/office/officeart/2005/8/layout/orgChart1"/>
    <dgm:cxn modelId="{0445B5FE-9D60-4A8A-9DCA-85DA29AE3B35}" type="presParOf" srcId="{577CBF3A-E38E-4991-8B4E-3C7EDBB64C2E}" destId="{59CD2149-EBFA-4FC5-9F24-E6C383D03A02}" srcOrd="1" destOrd="0" presId="urn:microsoft.com/office/officeart/2005/8/layout/orgChart1"/>
    <dgm:cxn modelId="{F78F4487-6636-4277-B9EF-018193819E5A}" type="presParOf" srcId="{577CBF3A-E38E-4991-8B4E-3C7EDBB64C2E}" destId="{8B8BCCE5-48B5-4DEE-849C-404AC92B5B92}" srcOrd="2" destOrd="0" presId="urn:microsoft.com/office/officeart/2005/8/layout/orgChart1"/>
    <dgm:cxn modelId="{47139987-C0AF-40D1-976B-1A8573035F01}" type="presParOf" srcId="{3BDF698C-E938-45E3-9451-2E580FF0F939}" destId="{EBF41E29-3123-423E-A869-C848764C2A1B}" srcOrd="2" destOrd="0" presId="urn:microsoft.com/office/officeart/2005/8/layout/orgChart1"/>
    <dgm:cxn modelId="{0AF075D0-39DB-49EB-ACB2-411A538F99B2}" type="presParOf" srcId="{EBF41E29-3123-423E-A869-C848764C2A1B}" destId="{DD8ABB04-695F-4826-B5AC-968562812CB2}" srcOrd="0" destOrd="0" presId="urn:microsoft.com/office/officeart/2005/8/layout/orgChart1"/>
    <dgm:cxn modelId="{7FA86E65-34B3-4F8D-834D-3C5DD9A57DED}" type="presParOf" srcId="{DD8ABB04-695F-4826-B5AC-968562812CB2}" destId="{4FB51083-9353-4686-BDA8-DFA46D621D8B}" srcOrd="0" destOrd="0" presId="urn:microsoft.com/office/officeart/2005/8/layout/orgChart1"/>
    <dgm:cxn modelId="{18FDFF57-A154-4BB2-9385-0CE6F33E030F}" type="presParOf" srcId="{DD8ABB04-695F-4826-B5AC-968562812CB2}" destId="{58EEAF84-129E-40A2-A689-9E22073224FA}" srcOrd="1" destOrd="0" presId="urn:microsoft.com/office/officeart/2005/8/layout/orgChart1"/>
    <dgm:cxn modelId="{80336944-F53D-49A4-A688-C0710C473CDF}" type="presParOf" srcId="{EBF41E29-3123-423E-A869-C848764C2A1B}" destId="{D7C88872-9C2A-4D39-8A0D-C869D3FAAAB9}" srcOrd="1" destOrd="0" presId="urn:microsoft.com/office/officeart/2005/8/layout/orgChart1"/>
    <dgm:cxn modelId="{0039FB86-A40E-4059-BC5D-F21A6AB5265E}" type="presParOf" srcId="{EBF41E29-3123-423E-A869-C848764C2A1B}" destId="{95DCD252-1EA0-42AD-96D0-94B6F170F5A9}" srcOrd="2" destOrd="0" presId="urn:microsoft.com/office/officeart/2005/8/layout/orgChart1"/>
    <dgm:cxn modelId="{C948C973-8860-4E88-AC83-B2FE284CB177}" type="presParOf" srcId="{3BDF698C-E938-45E3-9451-2E580FF0F939}" destId="{053BF052-1289-4F87-9B71-DD2FF6BF61E1}" srcOrd="3" destOrd="0" presId="urn:microsoft.com/office/officeart/2005/8/layout/orgChart1"/>
    <dgm:cxn modelId="{D8DCEE3D-9AAB-4B7C-A277-50F1ED41E54E}" type="presParOf" srcId="{053BF052-1289-4F87-9B71-DD2FF6BF61E1}" destId="{9B92DA32-2AB4-4D80-9DCF-7C0A0BC093DA}" srcOrd="0" destOrd="0" presId="urn:microsoft.com/office/officeart/2005/8/layout/orgChart1"/>
    <dgm:cxn modelId="{B96CA6DA-D007-4E9C-8A1E-714ABEDD4E4E}" type="presParOf" srcId="{9B92DA32-2AB4-4D80-9DCF-7C0A0BC093DA}" destId="{E290D526-A536-49D0-BE27-F34F8741FDBB}" srcOrd="0" destOrd="0" presId="urn:microsoft.com/office/officeart/2005/8/layout/orgChart1"/>
    <dgm:cxn modelId="{0A3464FC-B0D5-419F-9C2F-B7DA524685EB}" type="presParOf" srcId="{9B92DA32-2AB4-4D80-9DCF-7C0A0BC093DA}" destId="{77538076-A28F-4284-BF0C-D21162797BDB}" srcOrd="1" destOrd="0" presId="urn:microsoft.com/office/officeart/2005/8/layout/orgChart1"/>
    <dgm:cxn modelId="{9AF48085-1593-4040-845B-7C12CC57B504}" type="presParOf" srcId="{053BF052-1289-4F87-9B71-DD2FF6BF61E1}" destId="{2AE947AC-E37E-44A8-B384-D89461E32E1B}" srcOrd="1" destOrd="0" presId="urn:microsoft.com/office/officeart/2005/8/layout/orgChart1"/>
    <dgm:cxn modelId="{DBA66066-111E-415E-B3DF-9EFE36210E4F}" type="presParOf" srcId="{053BF052-1289-4F87-9B71-DD2FF6BF61E1}" destId="{BB9D8966-010B-4DF4-A52E-7DEC731AC345}" srcOrd="2" destOrd="0" presId="urn:microsoft.com/office/officeart/2005/8/layout/orgChart1"/>
    <dgm:cxn modelId="{1AA6A2AD-4561-422C-96AE-0C3ED5FBEFDA}" type="presParOf" srcId="{3BDF698C-E938-45E3-9451-2E580FF0F939}" destId="{13ED8F79-8B19-4601-9880-F1AE3D1CF6B9}" srcOrd="4" destOrd="0" presId="urn:microsoft.com/office/officeart/2005/8/layout/orgChart1"/>
    <dgm:cxn modelId="{43E4B977-5433-441C-8319-B49FBD046742}" type="presParOf" srcId="{13ED8F79-8B19-4601-9880-F1AE3D1CF6B9}" destId="{D608A067-407E-4610-8E6C-C11A803D384C}" srcOrd="0" destOrd="0" presId="urn:microsoft.com/office/officeart/2005/8/layout/orgChart1"/>
    <dgm:cxn modelId="{D4AEC376-F7DA-49E8-9853-D4AD4882E196}" type="presParOf" srcId="{D608A067-407E-4610-8E6C-C11A803D384C}" destId="{CB180994-BC10-4D02-9FB2-26C78FE07547}" srcOrd="0" destOrd="0" presId="urn:microsoft.com/office/officeart/2005/8/layout/orgChart1"/>
    <dgm:cxn modelId="{62545A5A-039A-4D95-9F78-9A9DD219AD07}" type="presParOf" srcId="{D608A067-407E-4610-8E6C-C11A803D384C}" destId="{2E5EDEC3-749C-4ACE-B0DB-9B2920AA9688}" srcOrd="1" destOrd="0" presId="urn:microsoft.com/office/officeart/2005/8/layout/orgChart1"/>
    <dgm:cxn modelId="{A8B8779F-81F5-4B18-B8A5-E0652E71D781}" type="presParOf" srcId="{13ED8F79-8B19-4601-9880-F1AE3D1CF6B9}" destId="{B0D898CC-B844-4766-90D6-E4A624D67CBC}" srcOrd="1" destOrd="0" presId="urn:microsoft.com/office/officeart/2005/8/layout/orgChart1"/>
    <dgm:cxn modelId="{EF9803C8-EEF1-4485-AB1E-93CC83F48B6E}" type="presParOf" srcId="{13ED8F79-8B19-4601-9880-F1AE3D1CF6B9}" destId="{8920010C-3812-4197-B5BB-496807C036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9AC22-8DE5-43CC-B4CC-FF0095D63BED}">
      <dsp:nvSpPr>
        <dsp:cNvPr id="0" name=""/>
        <dsp:cNvSpPr/>
      </dsp:nvSpPr>
      <dsp:spPr>
        <a:xfrm>
          <a:off x="948" y="1414769"/>
          <a:ext cx="1900597" cy="950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baseline="0"/>
            <a:t>Wie ben ik?</a:t>
          </a:r>
          <a:endParaRPr lang="en-US" sz="2900" kern="1200"/>
        </a:p>
      </dsp:txBody>
      <dsp:txXfrm>
        <a:off x="948" y="1414769"/>
        <a:ext cx="1900597" cy="950298"/>
      </dsp:txXfrm>
    </dsp:sp>
    <dsp:sp modelId="{30929118-9731-403F-A5E7-A2E30B663F57}">
      <dsp:nvSpPr>
        <dsp:cNvPr id="0" name=""/>
        <dsp:cNvSpPr/>
      </dsp:nvSpPr>
      <dsp:spPr>
        <a:xfrm>
          <a:off x="2300671" y="1414769"/>
          <a:ext cx="1900597" cy="950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baseline="0"/>
            <a:t>Wat vind ik?</a:t>
          </a:r>
          <a:endParaRPr lang="en-US" sz="2900" kern="1200"/>
        </a:p>
      </dsp:txBody>
      <dsp:txXfrm>
        <a:off x="2300671" y="1414769"/>
        <a:ext cx="1900597" cy="950298"/>
      </dsp:txXfrm>
    </dsp:sp>
    <dsp:sp modelId="{4FB51083-9353-4686-BDA8-DFA46D621D8B}">
      <dsp:nvSpPr>
        <dsp:cNvPr id="0" name=""/>
        <dsp:cNvSpPr/>
      </dsp:nvSpPr>
      <dsp:spPr>
        <a:xfrm>
          <a:off x="4600395" y="1414769"/>
          <a:ext cx="1900597" cy="950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baseline="0"/>
            <a:t>Wat wil ik?</a:t>
          </a:r>
          <a:endParaRPr lang="en-US" sz="2900" kern="1200"/>
        </a:p>
      </dsp:txBody>
      <dsp:txXfrm>
        <a:off x="4600395" y="1414769"/>
        <a:ext cx="1900597" cy="950298"/>
      </dsp:txXfrm>
    </dsp:sp>
    <dsp:sp modelId="{E290D526-A536-49D0-BE27-F34F8741FDBB}">
      <dsp:nvSpPr>
        <dsp:cNvPr id="0" name=""/>
        <dsp:cNvSpPr/>
      </dsp:nvSpPr>
      <dsp:spPr>
        <a:xfrm>
          <a:off x="6900118" y="1414769"/>
          <a:ext cx="1900597" cy="950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baseline="0"/>
            <a:t>Hoe denk ik over….</a:t>
          </a:r>
          <a:endParaRPr lang="en-US" sz="2900" kern="1200"/>
        </a:p>
      </dsp:txBody>
      <dsp:txXfrm>
        <a:off x="6900118" y="1414769"/>
        <a:ext cx="1900597" cy="950298"/>
      </dsp:txXfrm>
    </dsp:sp>
    <dsp:sp modelId="{CB180994-BC10-4D02-9FB2-26C78FE07547}">
      <dsp:nvSpPr>
        <dsp:cNvPr id="0" name=""/>
        <dsp:cNvSpPr/>
      </dsp:nvSpPr>
      <dsp:spPr>
        <a:xfrm>
          <a:off x="9199841" y="1414769"/>
          <a:ext cx="1900597" cy="950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baseline="0"/>
            <a:t>Wie mag ik zijn?????</a:t>
          </a:r>
          <a:endParaRPr lang="en-US" sz="2900" kern="1200"/>
        </a:p>
      </dsp:txBody>
      <dsp:txXfrm>
        <a:off x="9199841" y="1414769"/>
        <a:ext cx="1900597" cy="950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4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4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9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0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7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12/5/2022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50920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B78DGjfxq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VzGX5mCKWg&amp;list=PLMjenounhBlzrNpGyqCW_KmieOvUjbg6-&amp;index=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B9B5A19-3592-48E2-BC31-90E092BD6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548C40-4C00-4E91-BFA6-84B4D66225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6EE6BCA-C84E-4BED-B084-F599F7EE6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4695526-4BAA-4EFE-91C1-1E446117C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F9B86-7987-40DC-85D6-479F5A2E87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5465368-1AF5-43D6-BAD2-6BE8B04D9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EB28D27-BDED-4D8C-94FC-58E9323571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7AC833D-449C-45F4-9851-216F3681F2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9528AAE-A1EB-446C-81BE-BA5E4490E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F7C0F2C-B581-402B-B4C4-6DFB71314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56A6B0D-707F-420B-BF4D-2CB60CCCA0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8B7A59E-D61A-4BEB-A38A-1E8E5EBB83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DD99E1B6-CBC4-4306-9DFC-847D6D135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40000"/>
                </a:schemeClr>
              </a:gs>
              <a:gs pos="37000">
                <a:schemeClr val="bg2">
                  <a:alpha val="4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5CBA2E-C620-E21A-D356-90A4B9B17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6390508" cy="4259814"/>
          </a:xfrm>
        </p:spPr>
        <p:txBody>
          <a:bodyPr>
            <a:normAutofit/>
          </a:bodyPr>
          <a:lstStyle/>
          <a:p>
            <a:r>
              <a:rPr lang="nl-NL" dirty="0"/>
              <a:t>School en Samenleving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37D783B-F32F-552B-F305-91A7FA296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988476"/>
            <a:ext cx="4500561" cy="1320249"/>
          </a:xfrm>
        </p:spPr>
        <p:txBody>
          <a:bodyPr>
            <a:normAutofit/>
          </a:bodyPr>
          <a:lstStyle/>
          <a:p>
            <a:r>
              <a:rPr lang="nl-NL" sz="4000" dirty="0"/>
              <a:t>???’Afval’???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C16EB93-E299-481D-A004-769603D37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37600" y="3600"/>
            <a:ext cx="6854400" cy="6854400"/>
            <a:chOff x="0" y="3600"/>
            <a:chExt cx="6854400" cy="68544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CD13B55-E709-4E18-924B-655433A92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A3B2E1D-0135-45FF-990A-436697D20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2BD9E0F-507C-49AD-B619-B42B4D342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1920F1A6-07B4-D8D1-8B87-872ECDC147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-1"/>
          <a:stretch/>
        </p:blipFill>
        <p:spPr>
          <a:xfrm>
            <a:off x="4896763" y="-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105573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807C163-87AF-4BC4-ADE2-4E5EAFEEE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F696E8E-5A50-4F12-9E0B-502F85061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B8A07F7-656D-4B06-860B-429032521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932A44-B2F8-4EA5-A529-D1EF350CB6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4211287-5AF6-4DE8-9550-CE2475D62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35D3D5B-2BDE-4FFA-AD19-2A6FA11B4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141913-6183-49C2-BACE-61AF501817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CBF2F32-98FF-4601-8322-C5E0724D9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AF3E2D8-35DA-4B2D-891A-A1594F7DB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543934E-E678-45FF-8C62-1EF71BABE7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B54ED7-1C7F-4C59-B1CB-84D3D9C21C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ABFC7E0-9992-4076-88C6-3354EB12E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19C03209-5BD8-4B0B-847E-430FFF592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F2A487-534A-A33E-E741-E079E0E0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0001"/>
            <a:ext cx="11075080" cy="1809500"/>
          </a:xfrm>
        </p:spPr>
        <p:txBody>
          <a:bodyPr anchor="t">
            <a:normAutofit/>
          </a:bodyPr>
          <a:lstStyle/>
          <a:p>
            <a:r>
              <a:rPr lang="nl-NL" dirty="0"/>
              <a:t>		Levensbeschouwing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029AD6F-190F-B7D0-43E8-9AF9833E7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475556"/>
              </p:ext>
            </p:extLst>
          </p:nvPr>
        </p:nvGraphicFramePr>
        <p:xfrm>
          <a:off x="539750" y="2528888"/>
          <a:ext cx="11101388" cy="377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64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9B9AACA9-BD92-429F-8047-0731DB46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DFE3358-29EE-4087-8570-9666D88A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6388" y="0"/>
            <a:ext cx="7266875" cy="6858000"/>
            <a:chOff x="0" y="0"/>
            <a:chExt cx="7266875" cy="685800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FD9C6E8-5129-4C44-8443-5ABF75EC6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600"/>
              <a:ext cx="7266875" cy="6854400"/>
            </a:xfrm>
            <a:custGeom>
              <a:avLst/>
              <a:gdLst>
                <a:gd name="connsiteX0" fmla="*/ 3839675 w 7266875"/>
                <a:gd name="connsiteY0" fmla="*/ 0 h 6854400"/>
                <a:gd name="connsiteX1" fmla="*/ 7266875 w 7266875"/>
                <a:gd name="connsiteY1" fmla="*/ 3427200 h 6854400"/>
                <a:gd name="connsiteX2" fmla="*/ 3839675 w 7266875"/>
                <a:gd name="connsiteY2" fmla="*/ 6854400 h 6854400"/>
                <a:gd name="connsiteX3" fmla="*/ 3489264 w 7266875"/>
                <a:gd name="connsiteY3" fmla="*/ 6836706 h 6854400"/>
                <a:gd name="connsiteX4" fmla="*/ 3327588 w 7266875"/>
                <a:gd name="connsiteY4" fmla="*/ 6816161 h 6854400"/>
                <a:gd name="connsiteX5" fmla="*/ 3174464 w 7266875"/>
                <a:gd name="connsiteY5" fmla="*/ 6839531 h 6854400"/>
                <a:gd name="connsiteX6" fmla="*/ 2880000 w 7266875"/>
                <a:gd name="connsiteY6" fmla="*/ 6854400 h 6854400"/>
                <a:gd name="connsiteX7" fmla="*/ 0 w 7266875"/>
                <a:gd name="connsiteY7" fmla="*/ 3974400 h 6854400"/>
                <a:gd name="connsiteX8" fmla="*/ 226325 w 7266875"/>
                <a:gd name="connsiteY8" fmla="*/ 2853374 h 6854400"/>
                <a:gd name="connsiteX9" fmla="*/ 258015 w 7266875"/>
                <a:gd name="connsiteY9" fmla="*/ 2787590 h 6854400"/>
                <a:gd name="connsiteX10" fmla="*/ 224445 w 7266875"/>
                <a:gd name="connsiteY10" fmla="*/ 2657030 h 6854400"/>
                <a:gd name="connsiteX11" fmla="*/ 180561 w 7266875"/>
                <a:gd name="connsiteY11" fmla="*/ 2221714 h 6854400"/>
                <a:gd name="connsiteX12" fmla="*/ 2340561 w 7266875"/>
                <a:gd name="connsiteY12" fmla="*/ 61714 h 6854400"/>
                <a:gd name="connsiteX13" fmla="*/ 2828370 w 7266875"/>
                <a:gd name="connsiteY13" fmla="*/ 117025 h 6854400"/>
                <a:gd name="connsiteX14" fmla="*/ 2891183 w 7266875"/>
                <a:gd name="connsiteY14" fmla="*/ 134017 h 6854400"/>
                <a:gd name="connsiteX15" fmla="*/ 2983165 w 7266875"/>
                <a:gd name="connsiteY15" fmla="*/ 107897 h 6854400"/>
                <a:gd name="connsiteX16" fmla="*/ 3839675 w 7266875"/>
                <a:gd name="connsiteY16" fmla="*/ 0 h 68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66875" h="6854400">
                  <a:moveTo>
                    <a:pt x="3839675" y="0"/>
                  </a:moveTo>
                  <a:cubicBezTo>
                    <a:pt x="5732465" y="0"/>
                    <a:pt x="7266875" y="1534410"/>
                    <a:pt x="7266875" y="3427200"/>
                  </a:cubicBezTo>
                  <a:cubicBezTo>
                    <a:pt x="7266875" y="5319990"/>
                    <a:pt x="5732465" y="6854400"/>
                    <a:pt x="3839675" y="6854400"/>
                  </a:cubicBezTo>
                  <a:cubicBezTo>
                    <a:pt x="3721376" y="6854400"/>
                    <a:pt x="3604476" y="6848406"/>
                    <a:pt x="3489264" y="6836706"/>
                  </a:cubicBezTo>
                  <a:lnTo>
                    <a:pt x="3327588" y="6816161"/>
                  </a:lnTo>
                  <a:lnTo>
                    <a:pt x="3174464" y="6839531"/>
                  </a:lnTo>
                  <a:cubicBezTo>
                    <a:pt x="3077646" y="6849363"/>
                    <a:pt x="2979412" y="6854400"/>
                    <a:pt x="2880000" y="6854400"/>
                  </a:cubicBezTo>
                  <a:cubicBezTo>
                    <a:pt x="1289420" y="6854400"/>
                    <a:pt x="0" y="5564980"/>
                    <a:pt x="0" y="3974400"/>
                  </a:cubicBezTo>
                  <a:cubicBezTo>
                    <a:pt x="0" y="3576755"/>
                    <a:pt x="80589" y="3197933"/>
                    <a:pt x="226325" y="2853374"/>
                  </a:cubicBezTo>
                  <a:lnTo>
                    <a:pt x="258015" y="2787590"/>
                  </a:lnTo>
                  <a:lnTo>
                    <a:pt x="224445" y="2657030"/>
                  </a:lnTo>
                  <a:cubicBezTo>
                    <a:pt x="195672" y="2516419"/>
                    <a:pt x="180561" y="2370831"/>
                    <a:pt x="180561" y="2221714"/>
                  </a:cubicBezTo>
                  <a:cubicBezTo>
                    <a:pt x="180561" y="1028779"/>
                    <a:pt x="1147626" y="61714"/>
                    <a:pt x="2340561" y="61714"/>
                  </a:cubicBezTo>
                  <a:cubicBezTo>
                    <a:pt x="2508318" y="61714"/>
                    <a:pt x="2671608" y="80838"/>
                    <a:pt x="2828370" y="117025"/>
                  </a:cubicBezTo>
                  <a:lnTo>
                    <a:pt x="2891183" y="134017"/>
                  </a:lnTo>
                  <a:lnTo>
                    <a:pt x="2983165" y="107897"/>
                  </a:lnTo>
                  <a:cubicBezTo>
                    <a:pt x="3256928" y="37461"/>
                    <a:pt x="3543927" y="0"/>
                    <a:pt x="3839675" y="0"/>
                  </a:cubicBezTo>
                  <a:close/>
                </a:path>
              </a:pathLst>
            </a:custGeom>
            <a:solidFill>
              <a:schemeClr val="bg2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38CFD4D-22F2-420F-8CB7-042571895F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94400"/>
              <a:ext cx="5760000" cy="5760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8D49264-261A-4A8E-AB05-33332DCC9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0561" y="61714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C20F8FA-12CB-4D89-9416-29678581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2475" y="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F7F80CF-62F9-2350-E78D-74A349FD2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062" y="2262205"/>
            <a:ext cx="5473700" cy="9720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Wie ben </a:t>
            </a:r>
            <a:r>
              <a:rPr lang="en-US"/>
              <a:t>jij</a:t>
            </a:r>
            <a:r>
              <a:rPr lang="en-US" dirty="0"/>
              <a:t>?????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F4363E-889D-8295-837C-3BBAA75C5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031" y="4054274"/>
            <a:ext cx="3563938" cy="12829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600" cap="all" spc="300">
                <a:hlinkClick r:id="rId2"/>
              </a:rPr>
              <a:t>Lied: Wie ben jij?</a:t>
            </a:r>
            <a:endParaRPr lang="en-US" sz="1600" cap="all" spc="300"/>
          </a:p>
        </p:txBody>
      </p:sp>
    </p:spTree>
    <p:extLst>
      <p:ext uri="{BB962C8B-B14F-4D97-AF65-F5344CB8AC3E}">
        <p14:creationId xmlns:p14="http://schemas.microsoft.com/office/powerpoint/2010/main" val="38717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2FD795-8DF5-44F0-8664-4D8F626DD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6B683D-13FA-4605-8648-01FC9C82F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52A959-AA36-4E4C-940B-F33A7BE0A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FFC38A9-EA65-4BD6-A6E1-CAD07CCB8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9E36CA9-9013-4306-B36F-2E349B6FE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E8D3FFE-4362-43F6-99D3-1B83F7AD5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AA39D6-8796-468A-8C18-D17C0BBF21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967788-298A-4B75-B02F-0625E5F84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D0FB4E1-29BE-427B-9999-B25351A07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9914662-C165-4AD1-89C0-F6C47C1090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84C8199-BC83-4D02-8937-CF9AB0F4CF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A28F3F3-1D22-45C2-8627-C7E4E74BD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9D8267F7-1115-4F9A-BEF5-BB6664BCF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2388B9-3F29-C7F0-4DA8-A30ABF479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315" y="545126"/>
            <a:ext cx="4554821" cy="2186096"/>
          </a:xfrm>
        </p:spPr>
        <p:txBody>
          <a:bodyPr anchor="t">
            <a:normAutofit/>
          </a:bodyPr>
          <a:lstStyle/>
          <a:p>
            <a:r>
              <a:rPr lang="nl-NL" dirty="0"/>
              <a:t>AAN HET WERK!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40FF3FD-BA1A-E3B3-1295-7844D1D27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225" y="540000"/>
            <a:ext cx="4009264" cy="5768725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8D07C9-A058-8D30-22EB-2C273B478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3" y="2947121"/>
            <a:ext cx="4537073" cy="3361604"/>
          </a:xfrm>
        </p:spPr>
        <p:txBody>
          <a:bodyPr anchor="t">
            <a:normAutofit/>
          </a:bodyPr>
          <a:lstStyle/>
          <a:p>
            <a:r>
              <a:rPr lang="nl-NL" dirty="0"/>
              <a:t>Opdracht over jezelf!</a:t>
            </a:r>
          </a:p>
          <a:p>
            <a:r>
              <a:rPr lang="nl-NL"/>
              <a:t>Korte presentatie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808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40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8" name="Rectangle 41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69" name="Oval 42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0" name="Oval 43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71" name="Rectangle 49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72" name="Rectangle 50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73" name="Rectangle 47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74" name="Rectangle 48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75" name="Rectangle 46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76" name="Rectangle 52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77" name="Rectangle 54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106D8E-22B9-7805-5E4A-99B3B44B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476" y="540000"/>
            <a:ext cx="5529650" cy="47920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800" dirty="0"/>
              <a:t>		</a:t>
            </a:r>
            <a:r>
              <a:rPr lang="en-US" sz="6800" dirty="0" err="1"/>
              <a:t>Nerflanders</a:t>
            </a:r>
            <a:endParaRPr lang="en-US" sz="6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056A7C-9F89-E090-2FFA-95341909B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3048001"/>
            <a:ext cx="4500562" cy="477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000" cap="all" spc="300" dirty="0"/>
              <a:t>‘</a:t>
            </a:r>
            <a:r>
              <a:rPr lang="en-US" sz="2000" cap="all" spc="300" dirty="0" err="1"/>
              <a:t>Verhaal</a:t>
            </a:r>
            <a:r>
              <a:rPr lang="en-US" sz="2000" cap="all" spc="300" dirty="0"/>
              <a:t>’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7014575-F0CE-4EAB-917E-3325411B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25125" y="3600"/>
            <a:ext cx="7266875" cy="6854400"/>
            <a:chOff x="4925125" y="3600"/>
            <a:chExt cx="7266875" cy="68544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DB3702B-264B-4A16-B3FF-E2B1366D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58">
              <a:extLst>
                <a:ext uri="{FF2B5EF4-FFF2-40B4-BE49-F238E27FC236}">
                  <a16:creationId xmlns:a16="http://schemas.microsoft.com/office/drawing/2014/main" id="{92A33E2F-6DB3-47D1-B577-F0D4289E8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59">
              <a:extLst>
                <a:ext uri="{FF2B5EF4-FFF2-40B4-BE49-F238E27FC236}">
                  <a16:creationId xmlns:a16="http://schemas.microsoft.com/office/drawing/2014/main" id="{A4F24FF8-D392-412B-AB34-A7D89311B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Stapel tijdschriften op een tafel">
            <a:extLst>
              <a:ext uri="{FF2B5EF4-FFF2-40B4-BE49-F238E27FC236}">
                <a16:creationId xmlns:a16="http://schemas.microsoft.com/office/drawing/2014/main" id="{01EE96E2-08EA-43EB-05F5-C58469ABF6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61" r="288" b="-2"/>
          <a:stretch/>
        </p:blipFill>
        <p:spPr>
          <a:xfrm>
            <a:off x="4896763" y="-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239804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F9B187-EC02-44E0-99C7-5D629D664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6B683D-13FA-4605-8648-01FC9C82F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52A959-AA36-4E4C-940B-F33A7BE0A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FFC38A9-EA65-4BD6-A6E1-CAD07CCB8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9E36CA9-9013-4306-B36F-2E349B6FE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E8D3FFE-4362-43F6-99D3-1B83F7AD5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AA39D6-8796-468A-8C18-D17C0BBF21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967788-298A-4B75-B02F-0625E5F84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D0FB4E1-29BE-427B-9999-B25351A07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9914662-C165-4AD1-89C0-F6C47C1090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84C8199-BC83-4D02-8937-CF9AB0F4CF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A28F3F3-1D22-45C2-8627-C7E4E74BD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9D8267F7-1115-4F9A-BEF5-BB6664BCF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8D30B8-14F5-3D06-47E4-D508D4E8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315" y="540000"/>
            <a:ext cx="4554821" cy="2186096"/>
          </a:xfrm>
        </p:spPr>
        <p:txBody>
          <a:bodyPr anchor="t">
            <a:normAutofit/>
          </a:bodyPr>
          <a:lstStyle/>
          <a:p>
            <a:r>
              <a:rPr lang="nl-NL" dirty="0"/>
              <a:t>Afsluiting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B4E221E-E4F3-4D25-8DC8-8A3D08C83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491700" y="811038"/>
            <a:ext cx="6131951" cy="5783897"/>
            <a:chOff x="4925125" y="3600"/>
            <a:chExt cx="7266875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DCB79C8-6A25-43E7-AC87-D1D7C607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BABC8D9-79F4-4665-99B3-4EA1B520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08BC036-0C59-4D8B-8F96-46D122C906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956A3BE7-06ED-C9D2-D4F6-49BA89FC13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18" r="-1" b="6531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921C00-2732-1B94-9010-AC34B212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3" y="2947121"/>
            <a:ext cx="4537073" cy="3361604"/>
          </a:xfrm>
        </p:spPr>
        <p:txBody>
          <a:bodyPr anchor="t">
            <a:normAutofit/>
          </a:bodyPr>
          <a:lstStyle/>
          <a:p>
            <a:r>
              <a:rPr lang="nl-NL" dirty="0">
                <a:hlinkClick r:id="rId3"/>
              </a:rPr>
              <a:t>Wie ben ik in Jezus?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578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CE47F-34D1-A01B-DF5D-E57F0D96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Verzamelen!!!!!!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3CFF6B-F09E-1706-3C02-29D3B39F7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b="1" u="sng" dirty="0"/>
              <a:t>Kosteloos materiaal:</a:t>
            </a:r>
          </a:p>
          <a:p>
            <a:r>
              <a:rPr lang="nl-NL" dirty="0"/>
              <a:t>WC rolletjes</a:t>
            </a:r>
          </a:p>
          <a:p>
            <a:r>
              <a:rPr lang="nl-NL" dirty="0"/>
              <a:t>Lege flessen</a:t>
            </a:r>
          </a:p>
          <a:p>
            <a:r>
              <a:rPr lang="nl-NL" dirty="0"/>
              <a:t>Dopjes</a:t>
            </a:r>
          </a:p>
          <a:p>
            <a:r>
              <a:rPr lang="nl-NL" dirty="0"/>
              <a:t>Kurken</a:t>
            </a:r>
          </a:p>
          <a:p>
            <a:r>
              <a:rPr lang="nl-NL" dirty="0"/>
              <a:t>Touw</a:t>
            </a:r>
          </a:p>
          <a:p>
            <a:r>
              <a:rPr lang="nl-NL" dirty="0"/>
              <a:t>Kortom alles waarvan jij denkt daar kan ik iets mee maken.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730641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91</Words>
  <Application>Microsoft Office PowerPoint</Application>
  <PresentationFormat>Breedbeeld</PresentationFormat>
  <Paragraphs>25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Bell MT</vt:lpstr>
      <vt:lpstr>GlowVTI</vt:lpstr>
      <vt:lpstr>School en Samenleving</vt:lpstr>
      <vt:lpstr>  Levensbeschouwing</vt:lpstr>
      <vt:lpstr>Wie ben jij?????</vt:lpstr>
      <vt:lpstr>AAN HET WERK!</vt:lpstr>
      <vt:lpstr>  Nerflanders</vt:lpstr>
      <vt:lpstr>Afsluiting</vt:lpstr>
      <vt:lpstr>   Verzamelen!!!!!!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en Samenleving</dc:title>
  <dc:creator>Gert Bos</dc:creator>
  <cp:lastModifiedBy>Gert Bos</cp:lastModifiedBy>
  <cp:revision>3</cp:revision>
  <dcterms:created xsi:type="dcterms:W3CDTF">2022-11-28T08:04:26Z</dcterms:created>
  <dcterms:modified xsi:type="dcterms:W3CDTF">2022-12-05T22:29:01Z</dcterms:modified>
</cp:coreProperties>
</file>