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7"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9A727F-7108-46CB-AA0B-0E09F6F0E0CD}" v="36" dt="2022-01-14T23:24:26.1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t Bos" userId="42ca69ffa71b3255" providerId="LiveId" clId="{CC9A727F-7108-46CB-AA0B-0E09F6F0E0CD}"/>
    <pc:docChg chg="undo custSel addSld delSld modSld sldOrd">
      <pc:chgData name="Gert Bos" userId="42ca69ffa71b3255" providerId="LiveId" clId="{CC9A727F-7108-46CB-AA0B-0E09F6F0E0CD}" dt="2022-01-17T08:07:22.998" v="1861" actId="20577"/>
      <pc:docMkLst>
        <pc:docMk/>
      </pc:docMkLst>
      <pc:sldChg chg="addSp delSp modSp mod">
        <pc:chgData name="Gert Bos" userId="42ca69ffa71b3255" providerId="LiveId" clId="{CC9A727F-7108-46CB-AA0B-0E09F6F0E0CD}" dt="2022-01-13T09:19:02.968" v="664" actId="14100"/>
        <pc:sldMkLst>
          <pc:docMk/>
          <pc:sldMk cId="166041214" sldId="256"/>
        </pc:sldMkLst>
        <pc:spChg chg="mod">
          <ac:chgData name="Gert Bos" userId="42ca69ffa71b3255" providerId="LiveId" clId="{CC9A727F-7108-46CB-AA0B-0E09F6F0E0CD}" dt="2022-01-13T09:16:06.517" v="657" actId="1076"/>
          <ac:spMkLst>
            <pc:docMk/>
            <pc:sldMk cId="166041214" sldId="256"/>
            <ac:spMk id="2" creationId="{1C7F4551-9FDD-4539-B4F9-C0507474E14B}"/>
          </ac:spMkLst>
        </pc:spChg>
        <pc:spChg chg="add del mod">
          <ac:chgData name="Gert Bos" userId="42ca69ffa71b3255" providerId="LiveId" clId="{CC9A727F-7108-46CB-AA0B-0E09F6F0E0CD}" dt="2022-01-13T09:15:18.695" v="653" actId="478"/>
          <ac:spMkLst>
            <pc:docMk/>
            <pc:sldMk cId="166041214" sldId="256"/>
            <ac:spMk id="4" creationId="{56D607A7-AC95-440F-9558-C2AEBE11E49B}"/>
          </ac:spMkLst>
        </pc:spChg>
        <pc:picChg chg="mod">
          <ac:chgData name="Gert Bos" userId="42ca69ffa71b3255" providerId="LiveId" clId="{CC9A727F-7108-46CB-AA0B-0E09F6F0E0CD}" dt="2022-01-13T09:13:38.683" v="648" actId="14100"/>
          <ac:picMkLst>
            <pc:docMk/>
            <pc:sldMk cId="166041214" sldId="256"/>
            <ac:picMk id="5" creationId="{49FDC5B3-8459-4839-BBF3-8D143BC45F6E}"/>
          </ac:picMkLst>
        </pc:picChg>
        <pc:picChg chg="add mod">
          <ac:chgData name="Gert Bos" userId="42ca69ffa71b3255" providerId="LiveId" clId="{CC9A727F-7108-46CB-AA0B-0E09F6F0E0CD}" dt="2022-01-13T09:16:14.799" v="659" actId="1076"/>
          <ac:picMkLst>
            <pc:docMk/>
            <pc:sldMk cId="166041214" sldId="256"/>
            <ac:picMk id="6" creationId="{C3DB2EF6-439E-4327-A8D2-E8A96ED9AD57}"/>
          </ac:picMkLst>
        </pc:picChg>
        <pc:picChg chg="add mod">
          <ac:chgData name="Gert Bos" userId="42ca69ffa71b3255" providerId="LiveId" clId="{CC9A727F-7108-46CB-AA0B-0E09F6F0E0CD}" dt="2022-01-13T09:19:02.968" v="664" actId="14100"/>
          <ac:picMkLst>
            <pc:docMk/>
            <pc:sldMk cId="166041214" sldId="256"/>
            <ac:picMk id="7" creationId="{645E3B90-E54F-4146-9306-D77CD8F868E2}"/>
          </ac:picMkLst>
        </pc:picChg>
        <pc:picChg chg="add del mod">
          <ac:chgData name="Gert Bos" userId="42ca69ffa71b3255" providerId="LiveId" clId="{CC9A727F-7108-46CB-AA0B-0E09F6F0E0CD}" dt="2022-01-13T09:13:16.369" v="646"/>
          <ac:picMkLst>
            <pc:docMk/>
            <pc:sldMk cId="166041214" sldId="256"/>
            <ac:picMk id="1026" creationId="{B0C0B0B0-DFB6-4C5A-BB47-FA5DF18E109D}"/>
          </ac:picMkLst>
        </pc:picChg>
      </pc:sldChg>
      <pc:sldChg chg="modSp mod">
        <pc:chgData name="Gert Bos" userId="42ca69ffa71b3255" providerId="LiveId" clId="{CC9A727F-7108-46CB-AA0B-0E09F6F0E0CD}" dt="2022-01-17T08:06:26.815" v="1857" actId="113"/>
        <pc:sldMkLst>
          <pc:docMk/>
          <pc:sldMk cId="1590317391" sldId="258"/>
        </pc:sldMkLst>
        <pc:spChg chg="mod">
          <ac:chgData name="Gert Bos" userId="42ca69ffa71b3255" providerId="LiveId" clId="{CC9A727F-7108-46CB-AA0B-0E09F6F0E0CD}" dt="2022-01-17T08:06:26.815" v="1857" actId="113"/>
          <ac:spMkLst>
            <pc:docMk/>
            <pc:sldMk cId="1590317391" sldId="258"/>
            <ac:spMk id="3" creationId="{866E86D5-84E2-4E91-9F07-3917BBE1111C}"/>
          </ac:spMkLst>
        </pc:spChg>
      </pc:sldChg>
      <pc:sldChg chg="modSp mod">
        <pc:chgData name="Gert Bos" userId="42ca69ffa71b3255" providerId="LiveId" clId="{CC9A727F-7108-46CB-AA0B-0E09F6F0E0CD}" dt="2022-01-17T08:05:25.535" v="1853" actId="115"/>
        <pc:sldMkLst>
          <pc:docMk/>
          <pc:sldMk cId="4155516913" sldId="259"/>
        </pc:sldMkLst>
        <pc:spChg chg="mod">
          <ac:chgData name="Gert Bos" userId="42ca69ffa71b3255" providerId="LiveId" clId="{CC9A727F-7108-46CB-AA0B-0E09F6F0E0CD}" dt="2022-01-17T08:05:25.535" v="1853" actId="115"/>
          <ac:spMkLst>
            <pc:docMk/>
            <pc:sldMk cId="4155516913" sldId="259"/>
            <ac:spMk id="3" creationId="{A0037ACA-4655-4246-B9FF-D81D8336876C}"/>
          </ac:spMkLst>
        </pc:spChg>
      </pc:sldChg>
      <pc:sldChg chg="addSp delSp modSp mod">
        <pc:chgData name="Gert Bos" userId="42ca69ffa71b3255" providerId="LiveId" clId="{CC9A727F-7108-46CB-AA0B-0E09F6F0E0CD}" dt="2022-01-16T23:17:51.149" v="1838" actId="115"/>
        <pc:sldMkLst>
          <pc:docMk/>
          <pc:sldMk cId="1671601831" sldId="260"/>
        </pc:sldMkLst>
        <pc:spChg chg="mod">
          <ac:chgData name="Gert Bos" userId="42ca69ffa71b3255" providerId="LiveId" clId="{CC9A727F-7108-46CB-AA0B-0E09F6F0E0CD}" dt="2022-01-16T23:17:51.149" v="1838" actId="115"/>
          <ac:spMkLst>
            <pc:docMk/>
            <pc:sldMk cId="1671601831" sldId="260"/>
            <ac:spMk id="3" creationId="{11611BBE-147F-4B83-8694-4C6255AA91B9}"/>
          </ac:spMkLst>
        </pc:spChg>
        <pc:graphicFrameChg chg="add del mod">
          <ac:chgData name="Gert Bos" userId="42ca69ffa71b3255" providerId="LiveId" clId="{CC9A727F-7108-46CB-AA0B-0E09F6F0E0CD}" dt="2022-01-12T20:07:16.338" v="212"/>
          <ac:graphicFrameMkLst>
            <pc:docMk/>
            <pc:sldMk cId="1671601831" sldId="260"/>
            <ac:graphicFrameMk id="4" creationId="{8773965E-C9E4-49D4-89BB-B55D0F244611}"/>
          </ac:graphicFrameMkLst>
        </pc:graphicFrameChg>
        <pc:graphicFrameChg chg="add del mod">
          <ac:chgData name="Gert Bos" userId="42ca69ffa71b3255" providerId="LiveId" clId="{CC9A727F-7108-46CB-AA0B-0E09F6F0E0CD}" dt="2022-01-12T20:07:32.275" v="215"/>
          <ac:graphicFrameMkLst>
            <pc:docMk/>
            <pc:sldMk cId="1671601831" sldId="260"/>
            <ac:graphicFrameMk id="5" creationId="{FCBFB51E-1684-492D-A0BF-7A5D3645D8F9}"/>
          </ac:graphicFrameMkLst>
        </pc:graphicFrameChg>
      </pc:sldChg>
      <pc:sldChg chg="modSp mod">
        <pc:chgData name="Gert Bos" userId="42ca69ffa71b3255" providerId="LiveId" clId="{CC9A727F-7108-46CB-AA0B-0E09F6F0E0CD}" dt="2022-01-17T08:07:22.998" v="1861" actId="20577"/>
        <pc:sldMkLst>
          <pc:docMk/>
          <pc:sldMk cId="657989006" sldId="261"/>
        </pc:sldMkLst>
        <pc:spChg chg="mod">
          <ac:chgData name="Gert Bos" userId="42ca69ffa71b3255" providerId="LiveId" clId="{CC9A727F-7108-46CB-AA0B-0E09F6F0E0CD}" dt="2022-01-17T08:07:22.998" v="1861" actId="20577"/>
          <ac:spMkLst>
            <pc:docMk/>
            <pc:sldMk cId="657989006" sldId="261"/>
            <ac:spMk id="3" creationId="{D9BA764A-06FE-4C30-AB7F-19EBA05C1885}"/>
          </ac:spMkLst>
        </pc:spChg>
      </pc:sldChg>
      <pc:sldChg chg="addSp delSp modSp mod">
        <pc:chgData name="Gert Bos" userId="42ca69ffa71b3255" providerId="LiveId" clId="{CC9A727F-7108-46CB-AA0B-0E09F6F0E0CD}" dt="2022-01-16T23:20:16.610" v="1844" actId="13926"/>
        <pc:sldMkLst>
          <pc:docMk/>
          <pc:sldMk cId="1432340071" sldId="262"/>
        </pc:sldMkLst>
        <pc:spChg chg="mod">
          <ac:chgData name="Gert Bos" userId="42ca69ffa71b3255" providerId="LiveId" clId="{CC9A727F-7108-46CB-AA0B-0E09F6F0E0CD}" dt="2022-01-14T23:05:31.981" v="683" actId="20577"/>
          <ac:spMkLst>
            <pc:docMk/>
            <pc:sldMk cId="1432340071" sldId="262"/>
            <ac:spMk id="2" creationId="{23C9F5B3-F727-4964-BACE-073EC02DA850}"/>
          </ac:spMkLst>
        </pc:spChg>
        <pc:spChg chg="mod">
          <ac:chgData name="Gert Bos" userId="42ca69ffa71b3255" providerId="LiveId" clId="{CC9A727F-7108-46CB-AA0B-0E09F6F0E0CD}" dt="2022-01-12T20:18:54.258" v="547" actId="13926"/>
          <ac:spMkLst>
            <pc:docMk/>
            <pc:sldMk cId="1432340071" sldId="262"/>
            <ac:spMk id="3" creationId="{CF49978C-6D9A-4D22-B989-4CC488F98271}"/>
          </ac:spMkLst>
        </pc:spChg>
        <pc:graphicFrameChg chg="add del mod modGraphic">
          <ac:chgData name="Gert Bos" userId="42ca69ffa71b3255" providerId="LiveId" clId="{CC9A727F-7108-46CB-AA0B-0E09F6F0E0CD}" dt="2022-01-12T20:12:00.197" v="389"/>
          <ac:graphicFrameMkLst>
            <pc:docMk/>
            <pc:sldMk cId="1432340071" sldId="262"/>
            <ac:graphicFrameMk id="4" creationId="{B83EE6E0-F52C-421D-B807-038ADA115EAF}"/>
          </ac:graphicFrameMkLst>
        </pc:graphicFrameChg>
        <pc:graphicFrameChg chg="add mod modGraphic">
          <ac:chgData name="Gert Bos" userId="42ca69ffa71b3255" providerId="LiveId" clId="{CC9A727F-7108-46CB-AA0B-0E09F6F0E0CD}" dt="2022-01-16T23:19:32.548" v="1842" actId="13926"/>
          <ac:graphicFrameMkLst>
            <pc:docMk/>
            <pc:sldMk cId="1432340071" sldId="262"/>
            <ac:graphicFrameMk id="5" creationId="{B55624D3-3A4A-4011-82B1-6E6E6DE964B1}"/>
          </ac:graphicFrameMkLst>
        </pc:graphicFrameChg>
        <pc:graphicFrameChg chg="add mod modGraphic">
          <ac:chgData name="Gert Bos" userId="42ca69ffa71b3255" providerId="LiveId" clId="{CC9A727F-7108-46CB-AA0B-0E09F6F0E0CD}" dt="2022-01-16T23:19:44.608" v="1843" actId="13926"/>
          <ac:graphicFrameMkLst>
            <pc:docMk/>
            <pc:sldMk cId="1432340071" sldId="262"/>
            <ac:graphicFrameMk id="6" creationId="{70E3B040-9F96-4071-A29E-FC8F53E2EC49}"/>
          </ac:graphicFrameMkLst>
        </pc:graphicFrameChg>
        <pc:graphicFrameChg chg="add mod modGraphic">
          <ac:chgData name="Gert Bos" userId="42ca69ffa71b3255" providerId="LiveId" clId="{CC9A727F-7108-46CB-AA0B-0E09F6F0E0CD}" dt="2022-01-16T23:18:40.207" v="1841" actId="13926"/>
          <ac:graphicFrameMkLst>
            <pc:docMk/>
            <pc:sldMk cId="1432340071" sldId="262"/>
            <ac:graphicFrameMk id="7" creationId="{E9ACBCD4-3D60-4527-BD41-68AE1BA94E02}"/>
          </ac:graphicFrameMkLst>
        </pc:graphicFrameChg>
        <pc:graphicFrameChg chg="add mod modGraphic">
          <ac:chgData name="Gert Bos" userId="42ca69ffa71b3255" providerId="LiveId" clId="{CC9A727F-7108-46CB-AA0B-0E09F6F0E0CD}" dt="2022-01-16T23:20:16.610" v="1844" actId="13926"/>
          <ac:graphicFrameMkLst>
            <pc:docMk/>
            <pc:sldMk cId="1432340071" sldId="262"/>
            <ac:graphicFrameMk id="8" creationId="{EFBB761A-851F-4B2D-A646-1459C6E695C1}"/>
          </ac:graphicFrameMkLst>
        </pc:graphicFrameChg>
      </pc:sldChg>
      <pc:sldChg chg="modSp del mod">
        <pc:chgData name="Gert Bos" userId="42ca69ffa71b3255" providerId="LiveId" clId="{CC9A727F-7108-46CB-AA0B-0E09F6F0E0CD}" dt="2022-01-14T23:05:54.340" v="691" actId="47"/>
        <pc:sldMkLst>
          <pc:docMk/>
          <pc:sldMk cId="1606182890" sldId="263"/>
        </pc:sldMkLst>
        <pc:spChg chg="mod">
          <ac:chgData name="Gert Bos" userId="42ca69ffa71b3255" providerId="LiveId" clId="{CC9A727F-7108-46CB-AA0B-0E09F6F0E0CD}" dt="2022-01-12T20:23:23.949" v="587" actId="20577"/>
          <ac:spMkLst>
            <pc:docMk/>
            <pc:sldMk cId="1606182890" sldId="263"/>
            <ac:spMk id="2" creationId="{DBCADF8D-28B3-4889-B7CF-9A4C84F31D9D}"/>
          </ac:spMkLst>
        </pc:spChg>
      </pc:sldChg>
      <pc:sldChg chg="modSp new mod">
        <pc:chgData name="Gert Bos" userId="42ca69ffa71b3255" providerId="LiveId" clId="{CC9A727F-7108-46CB-AA0B-0E09F6F0E0CD}" dt="2022-01-16T23:22:17.270" v="1852" actId="13926"/>
        <pc:sldMkLst>
          <pc:docMk/>
          <pc:sldMk cId="1687537285" sldId="264"/>
        </pc:sldMkLst>
        <pc:spChg chg="mod">
          <ac:chgData name="Gert Bos" userId="42ca69ffa71b3255" providerId="LiveId" clId="{CC9A727F-7108-46CB-AA0B-0E09F6F0E0CD}" dt="2022-01-14T23:37:36.046" v="1438" actId="20577"/>
          <ac:spMkLst>
            <pc:docMk/>
            <pc:sldMk cId="1687537285" sldId="264"/>
            <ac:spMk id="2" creationId="{3AB4D79E-E1BD-4961-8E98-B73C60321264}"/>
          </ac:spMkLst>
        </pc:spChg>
        <pc:spChg chg="mod">
          <ac:chgData name="Gert Bos" userId="42ca69ffa71b3255" providerId="LiveId" clId="{CC9A727F-7108-46CB-AA0B-0E09F6F0E0CD}" dt="2022-01-16T23:22:17.270" v="1852" actId="13926"/>
          <ac:spMkLst>
            <pc:docMk/>
            <pc:sldMk cId="1687537285" sldId="264"/>
            <ac:spMk id="3" creationId="{B1315A6F-CAA3-44E7-A5EE-BD4FC4715B6E}"/>
          </ac:spMkLst>
        </pc:spChg>
      </pc:sldChg>
      <pc:sldChg chg="addSp delSp modSp new mod ord">
        <pc:chgData name="Gert Bos" userId="42ca69ffa71b3255" providerId="LiveId" clId="{CC9A727F-7108-46CB-AA0B-0E09F6F0E0CD}" dt="2022-01-14T23:24:37.457" v="1378" actId="1076"/>
        <pc:sldMkLst>
          <pc:docMk/>
          <pc:sldMk cId="3208907759" sldId="265"/>
        </pc:sldMkLst>
        <pc:spChg chg="mod">
          <ac:chgData name="Gert Bos" userId="42ca69ffa71b3255" providerId="LiveId" clId="{CC9A727F-7108-46CB-AA0B-0E09F6F0E0CD}" dt="2022-01-13T08:39:17.749" v="630" actId="20577"/>
          <ac:spMkLst>
            <pc:docMk/>
            <pc:sldMk cId="3208907759" sldId="265"/>
            <ac:spMk id="2" creationId="{94239C16-0D47-4030-986A-E823C747675D}"/>
          </ac:spMkLst>
        </pc:spChg>
        <pc:spChg chg="del">
          <ac:chgData name="Gert Bos" userId="42ca69ffa71b3255" providerId="LiveId" clId="{CC9A727F-7108-46CB-AA0B-0E09F6F0E0CD}" dt="2022-01-14T23:23:48.880" v="1362" actId="931"/>
          <ac:spMkLst>
            <pc:docMk/>
            <pc:sldMk cId="3208907759" sldId="265"/>
            <ac:spMk id="3" creationId="{9C74A935-96D8-4092-AB90-F07EF0F0EA18}"/>
          </ac:spMkLst>
        </pc:spChg>
        <pc:picChg chg="add mod">
          <ac:chgData name="Gert Bos" userId="42ca69ffa71b3255" providerId="LiveId" clId="{CC9A727F-7108-46CB-AA0B-0E09F6F0E0CD}" dt="2022-01-14T23:23:55.880" v="1365" actId="1076"/>
          <ac:picMkLst>
            <pc:docMk/>
            <pc:sldMk cId="3208907759" sldId="265"/>
            <ac:picMk id="5" creationId="{38C8F3DC-ED29-4A54-AB64-1FAE6E4904F4}"/>
          </ac:picMkLst>
        </pc:picChg>
        <pc:picChg chg="add mod">
          <ac:chgData name="Gert Bos" userId="42ca69ffa71b3255" providerId="LiveId" clId="{CC9A727F-7108-46CB-AA0B-0E09F6F0E0CD}" dt="2022-01-14T23:24:19.125" v="1371" actId="14100"/>
          <ac:picMkLst>
            <pc:docMk/>
            <pc:sldMk cId="3208907759" sldId="265"/>
            <ac:picMk id="7" creationId="{8D676BB0-EFCB-4349-A5F8-BD201968A3B8}"/>
          </ac:picMkLst>
        </pc:picChg>
        <pc:picChg chg="add mod">
          <ac:chgData name="Gert Bos" userId="42ca69ffa71b3255" providerId="LiveId" clId="{CC9A727F-7108-46CB-AA0B-0E09F6F0E0CD}" dt="2022-01-14T23:24:37.457" v="1378" actId="1076"/>
          <ac:picMkLst>
            <pc:docMk/>
            <pc:sldMk cId="3208907759" sldId="265"/>
            <ac:picMk id="9" creationId="{A16676DD-34B4-4128-A99A-553B4F5B569B}"/>
          </ac:picMkLst>
        </pc:picChg>
      </pc:sldChg>
      <pc:sldChg chg="addSp delSp new del">
        <pc:chgData name="Gert Bos" userId="42ca69ffa71b3255" providerId="LiveId" clId="{CC9A727F-7108-46CB-AA0B-0E09F6F0E0CD}" dt="2022-01-14T23:05:14.928" v="669" actId="47"/>
        <pc:sldMkLst>
          <pc:docMk/>
          <pc:sldMk cId="1480422416" sldId="266"/>
        </pc:sldMkLst>
        <pc:picChg chg="add del">
          <ac:chgData name="Gert Bos" userId="42ca69ffa71b3255" providerId="LiveId" clId="{CC9A727F-7108-46CB-AA0B-0E09F6F0E0CD}" dt="2022-01-14T23:05:04.862" v="667"/>
          <ac:picMkLst>
            <pc:docMk/>
            <pc:sldMk cId="1480422416" sldId="266"/>
            <ac:picMk id="4" creationId="{9A5082D6-2703-44DE-B619-77DC40DCCE4F}"/>
          </ac:picMkLst>
        </pc:picChg>
      </pc:sldChg>
      <pc:sldChg chg="modSp add mod">
        <pc:chgData name="Gert Bos" userId="42ca69ffa71b3255" providerId="LiveId" clId="{CC9A727F-7108-46CB-AA0B-0E09F6F0E0CD}" dt="2022-01-16T23:21:42.500" v="1851" actId="13926"/>
        <pc:sldMkLst>
          <pc:docMk/>
          <pc:sldMk cId="2073659649" sldId="267"/>
        </pc:sldMkLst>
        <pc:spChg chg="mod">
          <ac:chgData name="Gert Bos" userId="42ca69ffa71b3255" providerId="LiveId" clId="{CC9A727F-7108-46CB-AA0B-0E09F6F0E0CD}" dt="2022-01-14T23:05:37.438" v="690" actId="20577"/>
          <ac:spMkLst>
            <pc:docMk/>
            <pc:sldMk cId="2073659649" sldId="267"/>
            <ac:spMk id="2" creationId="{23C9F5B3-F727-4964-BACE-073EC02DA850}"/>
          </ac:spMkLst>
        </pc:spChg>
        <pc:graphicFrameChg chg="modGraphic">
          <ac:chgData name="Gert Bos" userId="42ca69ffa71b3255" providerId="LiveId" clId="{CC9A727F-7108-46CB-AA0B-0E09F6F0E0CD}" dt="2022-01-16T23:20:49.646" v="1845" actId="13926"/>
          <ac:graphicFrameMkLst>
            <pc:docMk/>
            <pc:sldMk cId="2073659649" sldId="267"/>
            <ac:graphicFrameMk id="5" creationId="{B55624D3-3A4A-4011-82B1-6E6E6DE964B1}"/>
          </ac:graphicFrameMkLst>
        </pc:graphicFrameChg>
        <pc:graphicFrameChg chg="mod modGraphic">
          <ac:chgData name="Gert Bos" userId="42ca69ffa71b3255" providerId="LiveId" clId="{CC9A727F-7108-46CB-AA0B-0E09F6F0E0CD}" dt="2022-01-16T23:21:15.856" v="1849" actId="13926"/>
          <ac:graphicFrameMkLst>
            <pc:docMk/>
            <pc:sldMk cId="2073659649" sldId="267"/>
            <ac:graphicFrameMk id="6" creationId="{70E3B040-9F96-4071-A29E-FC8F53E2EC49}"/>
          </ac:graphicFrameMkLst>
        </pc:graphicFrameChg>
        <pc:graphicFrameChg chg="mod modGraphic">
          <ac:chgData name="Gert Bos" userId="42ca69ffa71b3255" providerId="LiveId" clId="{CC9A727F-7108-46CB-AA0B-0E09F6F0E0CD}" dt="2022-01-16T23:21:31.650" v="1850" actId="13926"/>
          <ac:graphicFrameMkLst>
            <pc:docMk/>
            <pc:sldMk cId="2073659649" sldId="267"/>
            <ac:graphicFrameMk id="7" creationId="{E9ACBCD4-3D60-4527-BD41-68AE1BA94E02}"/>
          </ac:graphicFrameMkLst>
        </pc:graphicFrameChg>
        <pc:graphicFrameChg chg="modGraphic">
          <ac:chgData name="Gert Bos" userId="42ca69ffa71b3255" providerId="LiveId" clId="{CC9A727F-7108-46CB-AA0B-0E09F6F0E0CD}" dt="2022-01-16T23:21:42.500" v="1851" actId="13926"/>
          <ac:graphicFrameMkLst>
            <pc:docMk/>
            <pc:sldMk cId="2073659649" sldId="267"/>
            <ac:graphicFrameMk id="8" creationId="{EFBB761A-851F-4B2D-A646-1459C6E695C1}"/>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405247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235111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5844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2192708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8494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527232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3614369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296013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9250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91588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61259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64776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249517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3209497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397999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D4E46AA-1EC0-4433-9956-E798E94A6FB7}" type="datetimeFigureOut">
              <a:rPr lang="en-US" smtClean="0"/>
              <a:pPr/>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344680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4E46AA-1EC0-4433-9956-E798E94A6FB7}" type="datetimeFigureOut">
              <a:rPr lang="en-US" smtClean="0"/>
              <a:pPr/>
              <a:t>1/17/2022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C38C08-47C7-4847-B0BE-B9D8DEEB3D1B}" type="slidenum">
              <a:rPr lang="en-US" smtClean="0"/>
              <a:pPr/>
              <a:t>‹nr.›</a:t>
            </a:fld>
            <a:endParaRPr lang="en-US" dirty="0"/>
          </a:p>
        </p:txBody>
      </p:sp>
    </p:spTree>
    <p:extLst>
      <p:ext uri="{BB962C8B-B14F-4D97-AF65-F5344CB8AC3E}">
        <p14:creationId xmlns:p14="http://schemas.microsoft.com/office/powerpoint/2010/main" val="212748120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ublicdomainpictures.net/nl/view-image.php?image=268731&amp;picture=school-leraar"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s://reflectiesite.nl/triple-model-text/"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9FDC5B3-8459-4839-BBF3-8D143BC45F6E}"/>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514" b="4532"/>
          <a:stretch/>
        </p:blipFill>
        <p:spPr>
          <a:xfrm>
            <a:off x="0" y="0"/>
            <a:ext cx="12191980" cy="6990080"/>
          </a:xfrm>
          <a:prstGeom prst="rect">
            <a:avLst/>
          </a:prstGeom>
        </p:spPr>
      </p:pic>
      <p:sp>
        <p:nvSpPr>
          <p:cNvPr id="2" name="Titel 1">
            <a:extLst>
              <a:ext uri="{FF2B5EF4-FFF2-40B4-BE49-F238E27FC236}">
                <a16:creationId xmlns:a16="http://schemas.microsoft.com/office/drawing/2014/main" id="{1C7F4551-9FDD-4539-B4F9-C0507474E14B}"/>
              </a:ext>
            </a:extLst>
          </p:cNvPr>
          <p:cNvSpPr>
            <a:spLocks noGrp="1"/>
          </p:cNvSpPr>
          <p:nvPr>
            <p:ph type="ctrTitle"/>
          </p:nvPr>
        </p:nvSpPr>
        <p:spPr>
          <a:xfrm>
            <a:off x="5455920" y="676498"/>
            <a:ext cx="5221276" cy="2933952"/>
          </a:xfrm>
        </p:spPr>
        <p:txBody>
          <a:bodyPr anchor="t">
            <a:normAutofit/>
          </a:bodyPr>
          <a:lstStyle/>
          <a:p>
            <a:pPr algn="r"/>
            <a:r>
              <a:rPr lang="nl-NL" sz="3700" dirty="0">
                <a:solidFill>
                  <a:srgbClr val="FFFFFF"/>
                </a:solidFill>
              </a:rPr>
              <a:t>Ontwikkelingsportfolio</a:t>
            </a:r>
          </a:p>
        </p:txBody>
      </p:sp>
      <p:sp>
        <p:nvSpPr>
          <p:cNvPr id="3" name="Ondertitel 2">
            <a:extLst>
              <a:ext uri="{FF2B5EF4-FFF2-40B4-BE49-F238E27FC236}">
                <a16:creationId xmlns:a16="http://schemas.microsoft.com/office/drawing/2014/main" id="{2143F255-2A5C-4C38-A9EA-0A8E8CDFE2F6}"/>
              </a:ext>
            </a:extLst>
          </p:cNvPr>
          <p:cNvSpPr>
            <a:spLocks noGrp="1"/>
          </p:cNvSpPr>
          <p:nvPr>
            <p:ph type="subTitle" idx="1"/>
          </p:nvPr>
        </p:nvSpPr>
        <p:spPr>
          <a:xfrm>
            <a:off x="6400799" y="4584879"/>
            <a:ext cx="4916477" cy="1287887"/>
          </a:xfrm>
        </p:spPr>
        <p:txBody>
          <a:bodyPr anchor="b">
            <a:normAutofit/>
          </a:bodyPr>
          <a:lstStyle/>
          <a:p>
            <a:pPr algn="r"/>
            <a:r>
              <a:rPr lang="nl-NL" dirty="0">
                <a:solidFill>
                  <a:srgbClr val="FFFFFF"/>
                </a:solidFill>
              </a:rPr>
              <a:t>Gert Bos</a:t>
            </a:r>
          </a:p>
        </p:txBody>
      </p:sp>
      <p:pic>
        <p:nvPicPr>
          <p:cNvPr id="6" name="Afbeelding 5">
            <a:extLst>
              <a:ext uri="{FF2B5EF4-FFF2-40B4-BE49-F238E27FC236}">
                <a16:creationId xmlns:a16="http://schemas.microsoft.com/office/drawing/2014/main" id="{C3DB2EF6-439E-4327-A8D2-E8A96ED9AD57}"/>
              </a:ext>
            </a:extLst>
          </p:cNvPr>
          <p:cNvPicPr>
            <a:picLocks noChangeAspect="1"/>
          </p:cNvPicPr>
          <p:nvPr/>
        </p:nvPicPr>
        <p:blipFill>
          <a:blip r:embed="rId4"/>
          <a:stretch>
            <a:fillRect/>
          </a:stretch>
        </p:blipFill>
        <p:spPr>
          <a:xfrm>
            <a:off x="8260079" y="1473200"/>
            <a:ext cx="2897181" cy="2021840"/>
          </a:xfrm>
          <a:prstGeom prst="rect">
            <a:avLst/>
          </a:prstGeom>
        </p:spPr>
      </p:pic>
      <p:pic>
        <p:nvPicPr>
          <p:cNvPr id="7" name="Afbeelding 6">
            <a:extLst>
              <a:ext uri="{FF2B5EF4-FFF2-40B4-BE49-F238E27FC236}">
                <a16:creationId xmlns:a16="http://schemas.microsoft.com/office/drawing/2014/main" id="{645E3B90-E54F-4146-9306-D77CD8F868E2}"/>
              </a:ext>
            </a:extLst>
          </p:cNvPr>
          <p:cNvPicPr>
            <a:picLocks noChangeAspect="1"/>
          </p:cNvPicPr>
          <p:nvPr/>
        </p:nvPicPr>
        <p:blipFill>
          <a:blip r:embed="rId5"/>
          <a:stretch>
            <a:fillRect/>
          </a:stretch>
        </p:blipFill>
        <p:spPr>
          <a:xfrm>
            <a:off x="4975860" y="4286948"/>
            <a:ext cx="2247900" cy="1618902"/>
          </a:xfrm>
          <a:prstGeom prst="rect">
            <a:avLst/>
          </a:prstGeom>
        </p:spPr>
      </p:pic>
    </p:spTree>
    <p:extLst>
      <p:ext uri="{BB962C8B-B14F-4D97-AF65-F5344CB8AC3E}">
        <p14:creationId xmlns:p14="http://schemas.microsoft.com/office/powerpoint/2010/main" val="166041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239C16-0D47-4030-986A-E823C747675D}"/>
              </a:ext>
            </a:extLst>
          </p:cNvPr>
          <p:cNvSpPr>
            <a:spLocks noGrp="1"/>
          </p:cNvSpPr>
          <p:nvPr>
            <p:ph type="title"/>
          </p:nvPr>
        </p:nvSpPr>
        <p:spPr/>
        <p:txBody>
          <a:bodyPr/>
          <a:lstStyle/>
          <a:p>
            <a:r>
              <a:rPr lang="nl-NL" dirty="0"/>
              <a:t>Bewijzen Leerdoelen</a:t>
            </a:r>
          </a:p>
        </p:txBody>
      </p:sp>
      <p:pic>
        <p:nvPicPr>
          <p:cNvPr id="5" name="Tijdelijke aanduiding voor inhoud 4" descr="Afbeelding met tekst, whiteboard&#10;&#10;Automatisch gegenereerde beschrijving">
            <a:extLst>
              <a:ext uri="{FF2B5EF4-FFF2-40B4-BE49-F238E27FC236}">
                <a16:creationId xmlns:a16="http://schemas.microsoft.com/office/drawing/2014/main" id="{38C8F3DC-ED29-4A54-AB64-1FAE6E4904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19380" y="1755180"/>
            <a:ext cx="3881438" cy="2911078"/>
          </a:xfrm>
        </p:spPr>
      </p:pic>
      <p:pic>
        <p:nvPicPr>
          <p:cNvPr id="7" name="Afbeelding 6" descr="Afbeelding met tekst, whiteboard&#10;&#10;Automatisch gegenereerde beschrijving">
            <a:extLst>
              <a:ext uri="{FF2B5EF4-FFF2-40B4-BE49-F238E27FC236}">
                <a16:creationId xmlns:a16="http://schemas.microsoft.com/office/drawing/2014/main" id="{8D676BB0-EFCB-4349-A5F8-BD201968A3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03233" y="1755180"/>
            <a:ext cx="3881438" cy="2911079"/>
          </a:xfrm>
          <a:prstGeom prst="rect">
            <a:avLst/>
          </a:prstGeom>
        </p:spPr>
      </p:pic>
      <p:pic>
        <p:nvPicPr>
          <p:cNvPr id="9" name="Afbeelding 8" descr="Afbeelding met tekst, whiteboard&#10;&#10;Automatisch gegenereerde beschrijving">
            <a:extLst>
              <a:ext uri="{FF2B5EF4-FFF2-40B4-BE49-F238E27FC236}">
                <a16:creationId xmlns:a16="http://schemas.microsoft.com/office/drawing/2014/main" id="{A16676DD-34B4-4128-A99A-553B4F5B56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87086" y="1755179"/>
            <a:ext cx="3881440" cy="2911080"/>
          </a:xfrm>
          <a:prstGeom prst="rect">
            <a:avLst/>
          </a:prstGeom>
        </p:spPr>
      </p:pic>
    </p:spTree>
    <p:extLst>
      <p:ext uri="{BB962C8B-B14F-4D97-AF65-F5344CB8AC3E}">
        <p14:creationId xmlns:p14="http://schemas.microsoft.com/office/powerpoint/2010/main" val="320890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66A41-8DFE-4E6D-B467-633EF2F62A80}"/>
              </a:ext>
            </a:extLst>
          </p:cNvPr>
          <p:cNvSpPr>
            <a:spLocks noGrp="1"/>
          </p:cNvSpPr>
          <p:nvPr>
            <p:ph type="title"/>
          </p:nvPr>
        </p:nvSpPr>
        <p:spPr>
          <a:xfrm>
            <a:off x="914400" y="777646"/>
            <a:ext cx="10363200" cy="836635"/>
          </a:xfrm>
        </p:spPr>
        <p:txBody>
          <a:bodyPr anchor="b">
            <a:normAutofit/>
          </a:bodyPr>
          <a:lstStyle/>
          <a:p>
            <a:r>
              <a:rPr lang="nl-NL" dirty="0"/>
              <a:t>Reflectiemodel </a:t>
            </a:r>
            <a:r>
              <a:rPr lang="nl-NL" dirty="0" err="1"/>
              <a:t>Lingsma</a:t>
            </a:r>
            <a:r>
              <a:rPr lang="nl-NL" dirty="0"/>
              <a:t> en Scholten</a:t>
            </a:r>
          </a:p>
        </p:txBody>
      </p:sp>
      <p:sp>
        <p:nvSpPr>
          <p:cNvPr id="9" name="Content Placeholder 8">
            <a:extLst>
              <a:ext uri="{FF2B5EF4-FFF2-40B4-BE49-F238E27FC236}">
                <a16:creationId xmlns:a16="http://schemas.microsoft.com/office/drawing/2014/main" id="{3D9B6883-7368-48A5-AA6E-78A54D013378}"/>
              </a:ext>
            </a:extLst>
          </p:cNvPr>
          <p:cNvSpPr>
            <a:spLocks noGrp="1"/>
          </p:cNvSpPr>
          <p:nvPr>
            <p:ph idx="1"/>
          </p:nvPr>
        </p:nvSpPr>
        <p:spPr>
          <a:xfrm>
            <a:off x="8538026" y="2007381"/>
            <a:ext cx="2739571" cy="3993968"/>
          </a:xfrm>
        </p:spPr>
        <p:txBody>
          <a:bodyPr>
            <a:normAutofit/>
          </a:bodyPr>
          <a:lstStyle/>
          <a:p>
            <a:r>
              <a:rPr lang="en-US" dirty="0"/>
              <a:t>In </a:t>
            </a:r>
            <a:r>
              <a:rPr lang="en-US" dirty="0" err="1"/>
              <a:t>deze</a:t>
            </a:r>
            <a:r>
              <a:rPr lang="en-US" dirty="0"/>
              <a:t> </a:t>
            </a:r>
            <a:r>
              <a:rPr lang="en-US" dirty="0" err="1"/>
              <a:t>presentatie</a:t>
            </a:r>
            <a:r>
              <a:rPr lang="en-US" dirty="0"/>
              <a:t> </a:t>
            </a:r>
            <a:r>
              <a:rPr lang="en-US" dirty="0" err="1"/>
              <a:t>gebruik</a:t>
            </a:r>
            <a:r>
              <a:rPr lang="en-US" dirty="0"/>
              <a:t> </a:t>
            </a:r>
            <a:r>
              <a:rPr lang="en-US" dirty="0" err="1"/>
              <a:t>ik</a:t>
            </a:r>
            <a:r>
              <a:rPr lang="en-US" dirty="0"/>
              <a:t> </a:t>
            </a:r>
            <a:r>
              <a:rPr lang="en-US" dirty="0" err="1"/>
              <a:t>dit</a:t>
            </a:r>
            <a:r>
              <a:rPr lang="en-US" dirty="0"/>
              <a:t> </a:t>
            </a:r>
            <a:r>
              <a:rPr lang="en-US" dirty="0" err="1"/>
              <a:t>reflectiemodel</a:t>
            </a:r>
            <a:r>
              <a:rPr lang="en-US" dirty="0"/>
              <a:t> </a:t>
            </a:r>
            <a:r>
              <a:rPr lang="en-US" dirty="0" err="1"/>
              <a:t>en</a:t>
            </a:r>
            <a:r>
              <a:rPr lang="en-US" dirty="0"/>
              <a:t> </a:t>
            </a:r>
            <a:r>
              <a:rPr lang="en-US" dirty="0" err="1"/>
              <a:t>zal</a:t>
            </a:r>
            <a:r>
              <a:rPr lang="en-US" dirty="0"/>
              <a:t> </a:t>
            </a:r>
            <a:r>
              <a:rPr lang="en-US" dirty="0" err="1"/>
              <a:t>ik</a:t>
            </a:r>
            <a:r>
              <a:rPr lang="en-US" dirty="0"/>
              <a:t> </a:t>
            </a:r>
            <a:r>
              <a:rPr lang="en-US" dirty="0" err="1"/>
              <a:t>dit</a:t>
            </a:r>
            <a:r>
              <a:rPr lang="en-US" dirty="0"/>
              <a:t> </a:t>
            </a:r>
            <a:r>
              <a:rPr lang="en-US" dirty="0" err="1"/>
              <a:t>toelichten</a:t>
            </a:r>
            <a:r>
              <a:rPr lang="en-US" dirty="0"/>
              <a:t>.</a:t>
            </a:r>
          </a:p>
        </p:txBody>
      </p:sp>
      <p:pic>
        <p:nvPicPr>
          <p:cNvPr id="5" name="Tijdelijke aanduiding voor inhoud 4">
            <a:extLst>
              <a:ext uri="{FF2B5EF4-FFF2-40B4-BE49-F238E27FC236}">
                <a16:creationId xmlns:a16="http://schemas.microsoft.com/office/drawing/2014/main" id="{C7D8A647-637D-410A-A049-A4FC25AD57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218" r="-2" b="5638"/>
          <a:stretch/>
        </p:blipFill>
        <p:spPr>
          <a:xfrm>
            <a:off x="990599" y="2092362"/>
            <a:ext cx="6971708" cy="4765632"/>
          </a:xfrm>
          <a:prstGeom prst="rect">
            <a:avLst/>
          </a:prstGeom>
        </p:spPr>
      </p:pic>
    </p:spTree>
    <p:extLst>
      <p:ext uri="{BB962C8B-B14F-4D97-AF65-F5344CB8AC3E}">
        <p14:creationId xmlns:p14="http://schemas.microsoft.com/office/powerpoint/2010/main" val="318989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691FC-FBFF-4A90-A0CC-5C57BCD3E654}"/>
              </a:ext>
            </a:extLst>
          </p:cNvPr>
          <p:cNvSpPr>
            <a:spLocks noGrp="1"/>
          </p:cNvSpPr>
          <p:nvPr>
            <p:ph type="title"/>
          </p:nvPr>
        </p:nvSpPr>
        <p:spPr/>
        <p:txBody>
          <a:bodyPr/>
          <a:lstStyle/>
          <a:p>
            <a:r>
              <a:rPr lang="nl-NL" dirty="0"/>
              <a:t>Wat wil ik?</a:t>
            </a:r>
          </a:p>
        </p:txBody>
      </p:sp>
      <p:sp>
        <p:nvSpPr>
          <p:cNvPr id="3" name="Tijdelijke aanduiding voor inhoud 2">
            <a:extLst>
              <a:ext uri="{FF2B5EF4-FFF2-40B4-BE49-F238E27FC236}">
                <a16:creationId xmlns:a16="http://schemas.microsoft.com/office/drawing/2014/main" id="{866E86D5-84E2-4E91-9F07-3917BBE1111C}"/>
              </a:ext>
            </a:extLst>
          </p:cNvPr>
          <p:cNvSpPr>
            <a:spLocks noGrp="1"/>
          </p:cNvSpPr>
          <p:nvPr>
            <p:ph idx="1"/>
          </p:nvPr>
        </p:nvSpPr>
        <p:spPr>
          <a:xfrm>
            <a:off x="677334" y="1357162"/>
            <a:ext cx="8596668" cy="5500837"/>
          </a:xfrm>
        </p:spPr>
        <p:txBody>
          <a:bodyPr>
            <a:normAutofit fontScale="92500" lnSpcReduction="20000"/>
          </a:bodyPr>
          <a:lstStyle/>
          <a:p>
            <a:r>
              <a:rPr lang="nl-NL" sz="1800" b="1" dirty="0"/>
              <a:t>Eigen identiteit: </a:t>
            </a:r>
            <a:r>
              <a:rPr lang="nl-NL" sz="1800" dirty="0"/>
              <a:t>Ikzelf zou op een (christelijk) school leerkracht willen zijn die gezien word als streng maar rechtvaardig en bomvol humor zit. Ook een leerkracht waar kinderen naar toe durven gaan met al hun problemen en die een kind ziet, herkent plus ermee aan de slag gaat. Met daarin uitdragend de liefde van God voor de mensen. Dus heel erg vanuit een </a:t>
            </a:r>
            <a:r>
              <a:rPr lang="nl-NL" sz="1800" u="sng" dirty="0"/>
              <a:t>religieus zelfbeeld</a:t>
            </a:r>
            <a:r>
              <a:rPr lang="nl-NL" sz="1800" dirty="0"/>
              <a:t>. “Wil je de mens begrijpen dan moet je iets weten over die God of dat goddelijke” (Alkema, Kuipers, Lindhout, &amp; </a:t>
            </a:r>
            <a:r>
              <a:rPr lang="nl-NL" sz="1800" dirty="0" err="1"/>
              <a:t>Tjerkstra</a:t>
            </a:r>
            <a:r>
              <a:rPr lang="nl-NL" sz="1800" dirty="0"/>
              <a:t> 2015) .</a:t>
            </a:r>
          </a:p>
          <a:p>
            <a:r>
              <a:rPr lang="nl-NL" sz="1800" b="1" dirty="0"/>
              <a:t>Leerkracht: </a:t>
            </a:r>
            <a:r>
              <a:rPr lang="nl-NL" sz="1800" dirty="0"/>
              <a:t>Als leerkracht wil ik in de klas een veilige leeromgeving creëren waarin: </a:t>
            </a:r>
            <a:r>
              <a:rPr lang="nl-NL" sz="1800" u="sng" kern="150" dirty="0">
                <a:effectLst/>
                <a:ea typeface="NSimSun" panose="02010609030101010101" pitchFamily="49" charset="-122"/>
                <a:cs typeface="Lucida Sans" panose="020B0602030504020204" pitchFamily="34" charset="0"/>
              </a:rPr>
              <a:t>Signaleren en handelen, Preventieve activiteiten en Pedagogisch handelen </a:t>
            </a:r>
            <a:r>
              <a:rPr lang="nl-NL" sz="1800" kern="150" dirty="0">
                <a:effectLst/>
                <a:ea typeface="NSimSun" panose="02010609030101010101" pitchFamily="49" charset="-122"/>
                <a:cs typeface="Lucida Sans" panose="020B0602030504020204" pitchFamily="34" charset="0"/>
              </a:rPr>
              <a:t>centraal staan. Waar kinderen een krachtige leeromgeving krijgen doordat ze goed tot hun recht komen om te kunnen leren.</a:t>
            </a:r>
            <a:r>
              <a:rPr lang="nl-NL" dirty="0"/>
              <a:t> Ook wil ik de kinderen helpen in hun ontwikkeling op gebieden zoals: Cognitie, Affectie en Psychomotoriek.</a:t>
            </a:r>
            <a:endParaRPr lang="nl-NL" sz="1800" kern="150" dirty="0">
              <a:effectLst/>
              <a:ea typeface="NSimSun" panose="02010609030101010101" pitchFamily="49" charset="-122"/>
              <a:cs typeface="Lucida Sans" panose="020B0602030504020204" pitchFamily="34" charset="0"/>
            </a:endParaRPr>
          </a:p>
          <a:p>
            <a:r>
              <a:rPr lang="nl-NL" b="1" dirty="0"/>
              <a:t>Ontwikkeling: </a:t>
            </a:r>
            <a:r>
              <a:rPr lang="nl-NL" dirty="0"/>
              <a:t>Wat betreft mijn ontwikkeling wil ik ontwikkelen door op diverse soorten scholen stage te lopen en te zien hoe de </a:t>
            </a:r>
            <a:r>
              <a:rPr lang="nl-NL" u="sng" dirty="0"/>
              <a:t>pedagogische opdracht</a:t>
            </a:r>
            <a:r>
              <a:rPr lang="nl-NL" dirty="0"/>
              <a:t>, onderwijsvisies en de manieren van les geven zijn. Daarin wil ik ook zien hoe ze de veilige leeromgeving waarborgen en hoe ze dat volgens de 3 bouwstenen van de veilige leeromgeving vormgeven.</a:t>
            </a:r>
          </a:p>
          <a:p>
            <a:endParaRPr lang="nl-NL" dirty="0"/>
          </a:p>
          <a:p>
            <a:r>
              <a:rPr lang="nl-NL" b="1" dirty="0"/>
              <a:t>Evaluerend: </a:t>
            </a:r>
            <a:r>
              <a:rPr lang="nl-NL" dirty="0"/>
              <a:t>(</a:t>
            </a:r>
            <a:r>
              <a:rPr lang="nl-NL" i="1" dirty="0"/>
              <a:t>doe ik het om een goede reden?</a:t>
            </a:r>
            <a:r>
              <a:rPr lang="nl-NL" dirty="0"/>
              <a:t>): Ik denk zelf dat ik dit met een goede reden doe omdat het vanuit mijn </a:t>
            </a:r>
            <a:r>
              <a:rPr lang="nl-NL" u="sng" dirty="0"/>
              <a:t>innerlijke roep</a:t>
            </a:r>
            <a:r>
              <a:rPr lang="nl-NL" dirty="0"/>
              <a:t> komt. Hierin zit heel erg de drive om kinderen te begeleiden in de groei en ontwikkeling en daarvan ook direct resultaat te zien. Ook zit er in mijn innerlijke roep de wil om kinderen te bereiken met het mooie evangelie van Jezus Christus.</a:t>
            </a:r>
          </a:p>
          <a:p>
            <a:endParaRPr lang="nl-NL" dirty="0"/>
          </a:p>
        </p:txBody>
      </p:sp>
    </p:spTree>
    <p:extLst>
      <p:ext uri="{BB962C8B-B14F-4D97-AF65-F5344CB8AC3E}">
        <p14:creationId xmlns:p14="http://schemas.microsoft.com/office/powerpoint/2010/main" val="159031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B2A2AB-F80D-4C46-878E-49B5AC8B2C6E}"/>
              </a:ext>
            </a:extLst>
          </p:cNvPr>
          <p:cNvSpPr>
            <a:spLocks noGrp="1"/>
          </p:cNvSpPr>
          <p:nvPr>
            <p:ph type="title"/>
          </p:nvPr>
        </p:nvSpPr>
        <p:spPr/>
        <p:txBody>
          <a:bodyPr/>
          <a:lstStyle/>
          <a:p>
            <a:r>
              <a:rPr lang="nl-NL" dirty="0"/>
              <a:t>Wat vind ik?</a:t>
            </a:r>
          </a:p>
        </p:txBody>
      </p:sp>
      <p:sp>
        <p:nvSpPr>
          <p:cNvPr id="3" name="Tijdelijke aanduiding voor inhoud 2">
            <a:extLst>
              <a:ext uri="{FF2B5EF4-FFF2-40B4-BE49-F238E27FC236}">
                <a16:creationId xmlns:a16="http://schemas.microsoft.com/office/drawing/2014/main" id="{A0037ACA-4655-4246-B9FF-D81D8336876C}"/>
              </a:ext>
            </a:extLst>
          </p:cNvPr>
          <p:cNvSpPr>
            <a:spLocks noGrp="1"/>
          </p:cNvSpPr>
          <p:nvPr>
            <p:ph idx="1"/>
          </p:nvPr>
        </p:nvSpPr>
        <p:spPr>
          <a:xfrm>
            <a:off x="677334" y="1386038"/>
            <a:ext cx="8596668" cy="5471961"/>
          </a:xfrm>
        </p:spPr>
        <p:txBody>
          <a:bodyPr>
            <a:normAutofit fontScale="92500" lnSpcReduction="20000"/>
          </a:bodyPr>
          <a:lstStyle/>
          <a:p>
            <a:r>
              <a:rPr lang="nl-NL" b="1" dirty="0"/>
              <a:t>Visie: </a:t>
            </a:r>
            <a:r>
              <a:rPr lang="nl-NL" dirty="0"/>
              <a:t>Mijn visie is een </a:t>
            </a:r>
            <a:r>
              <a:rPr lang="nl-NL" u="sng" dirty="0"/>
              <a:t>christelijke visie </a:t>
            </a:r>
            <a:r>
              <a:rPr lang="nl-NL" dirty="0"/>
              <a:t>hierin zie ik dat ik van uit het religieus mensbeeld kijk (mens begrepen vanuit het schepsel zijn). Dat houd in dat ik vind dat het onder ander belangrijk is om de kinderen te leren over Gods liefde voor de mens. Vanuit daar de kinderen te helpen in hun ontwikkeling en het leren van de leerstof. En vanuit mijn geloofsovertuiging als christen hun goede </a:t>
            </a:r>
            <a:r>
              <a:rPr lang="nl-NL" u="sng" dirty="0"/>
              <a:t>normen en waarden</a:t>
            </a:r>
            <a:r>
              <a:rPr lang="nl-NL" dirty="0"/>
              <a:t> mee te geven en ze te laten zien dat ze uniek en geliefd zijn. Want door deze basis in kinderen te leggen komen ze samen met de veilige leeromgeving richtlijnen in een klas waarin ze helemaal zichzelf kunnen zijn en dat vind ik belangrijk voor elk kind.</a:t>
            </a:r>
          </a:p>
          <a:p>
            <a:r>
              <a:rPr lang="nl-NL" dirty="0"/>
              <a:t>Echter heb ik wel gezien dat je je al snel niet beperkt tot 1 mensbeeld maar er meerdere zijn waar je in </a:t>
            </a:r>
            <a:r>
              <a:rPr lang="nl-NL" dirty="0" err="1"/>
              <a:t>wisseldt</a:t>
            </a:r>
            <a:r>
              <a:rPr lang="nl-NL" dirty="0"/>
              <a:t>. Je wisselt bijvoorbeeld van mensbeelden zoals </a:t>
            </a:r>
            <a:r>
              <a:rPr lang="nl-NL" u="sng" dirty="0"/>
              <a:t>Cultuur- Historisch (Pedagogisch optimisme - </a:t>
            </a:r>
            <a:r>
              <a:rPr lang="nl-NL" u="sng" dirty="0" err="1"/>
              <a:t>Fuhren</a:t>
            </a:r>
            <a:r>
              <a:rPr lang="nl-NL" u="sng" dirty="0"/>
              <a:t>) naar Naturalistisch (pedagogisch pessimisme – </a:t>
            </a:r>
            <a:r>
              <a:rPr lang="nl-NL" u="sng" dirty="0" err="1"/>
              <a:t>Wachsen</a:t>
            </a:r>
            <a:r>
              <a:rPr lang="nl-NL" u="sng" dirty="0"/>
              <a:t> lassen) </a:t>
            </a:r>
            <a:r>
              <a:rPr lang="nl-NL" dirty="0"/>
              <a:t>en terug. En zo kan je wel meer voorbeelden geven maar is mijn basis het geloof en daarin vind ik de kracht wijsheid en liefde onder andere terug die me vanuit de heilige geest is gegeven.</a:t>
            </a:r>
          </a:p>
          <a:p>
            <a:endParaRPr lang="nl-NL" dirty="0"/>
          </a:p>
          <a:p>
            <a:r>
              <a:rPr lang="nl-NL" b="1" dirty="0"/>
              <a:t>Evaluerend</a:t>
            </a:r>
            <a:r>
              <a:rPr lang="nl-NL" i="1" dirty="0">
                <a:sym typeface="Wingdings" panose="05000000000000000000" pitchFamily="2" charset="2"/>
              </a:rPr>
              <a:t>(doe ik het goede?): </a:t>
            </a:r>
            <a:r>
              <a:rPr lang="nl-NL" dirty="0">
                <a:sym typeface="Wingdings" panose="05000000000000000000" pitchFamily="2" charset="2"/>
              </a:rPr>
              <a:t>Niet alleen vanuit mijzelf maar ook vanuit bijbels perspectief zie ik dat ik het goede doe. Ik zie heel erg de kaders wat belangrijk is om te helpen een goede leerkracht te zijn. Want vanuit christelijk perspectief zie je dat </a:t>
            </a:r>
            <a:r>
              <a:rPr lang="nl-NL" u="sng" dirty="0">
                <a:sym typeface="Wingdings" panose="05000000000000000000" pitchFamily="2" charset="2"/>
              </a:rPr>
              <a:t>Geloof, Hoop en Liefde </a:t>
            </a:r>
            <a:r>
              <a:rPr lang="nl-NL" dirty="0">
                <a:sym typeface="Wingdings" panose="05000000000000000000" pitchFamily="2" charset="2"/>
              </a:rPr>
              <a:t>erg belangrijk is. De Liefde wordt door de bijbel als belangrijkste van de drie beschouwd en zelfs kaders voor geschetst. Door naar die kaders te kijken kan ik heel goed telkens evalueren of ik het goede doe. Want doe het niet alleen met en door mijzelf maar met een </a:t>
            </a:r>
            <a:r>
              <a:rPr lang="nl-NL" u="sng" dirty="0">
                <a:sym typeface="Wingdings" panose="05000000000000000000" pitchFamily="2" charset="2"/>
              </a:rPr>
              <a:t>liefdevolle vader, leraar en coach in de Hemel.</a:t>
            </a:r>
            <a:endParaRPr lang="nl-NL" i="1" u="sng" dirty="0"/>
          </a:p>
          <a:p>
            <a:endParaRPr lang="nl-NL" dirty="0"/>
          </a:p>
        </p:txBody>
      </p:sp>
    </p:spTree>
    <p:extLst>
      <p:ext uri="{BB962C8B-B14F-4D97-AF65-F5344CB8AC3E}">
        <p14:creationId xmlns:p14="http://schemas.microsoft.com/office/powerpoint/2010/main" val="4155516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C0A68-E6B9-4D55-A341-022E0043AC09}"/>
              </a:ext>
            </a:extLst>
          </p:cNvPr>
          <p:cNvSpPr>
            <a:spLocks noGrp="1"/>
          </p:cNvSpPr>
          <p:nvPr>
            <p:ph type="title"/>
          </p:nvPr>
        </p:nvSpPr>
        <p:spPr/>
        <p:txBody>
          <a:bodyPr/>
          <a:lstStyle/>
          <a:p>
            <a:r>
              <a:rPr lang="nl-NL" dirty="0"/>
              <a:t>Wat doe ik?</a:t>
            </a:r>
          </a:p>
        </p:txBody>
      </p:sp>
      <p:sp>
        <p:nvSpPr>
          <p:cNvPr id="3" name="Tijdelijke aanduiding voor inhoud 2">
            <a:extLst>
              <a:ext uri="{FF2B5EF4-FFF2-40B4-BE49-F238E27FC236}">
                <a16:creationId xmlns:a16="http://schemas.microsoft.com/office/drawing/2014/main" id="{11611BBE-147F-4B83-8694-4C6255AA91B9}"/>
              </a:ext>
            </a:extLst>
          </p:cNvPr>
          <p:cNvSpPr>
            <a:spLocks noGrp="1"/>
          </p:cNvSpPr>
          <p:nvPr>
            <p:ph idx="1"/>
          </p:nvPr>
        </p:nvSpPr>
        <p:spPr>
          <a:xfrm>
            <a:off x="677334" y="1126156"/>
            <a:ext cx="8596668" cy="5731844"/>
          </a:xfrm>
        </p:spPr>
        <p:txBody>
          <a:bodyPr>
            <a:normAutofit fontScale="92500" lnSpcReduction="20000"/>
          </a:bodyPr>
          <a:lstStyle/>
          <a:p>
            <a:r>
              <a:rPr lang="nl-NL" dirty="0"/>
              <a:t>Als actieplan om tot het uiteindelijke einddoel (leerkracht) te komen doe ik :</a:t>
            </a:r>
          </a:p>
          <a:p>
            <a:endParaRPr lang="nl-NL" dirty="0"/>
          </a:p>
          <a:p>
            <a:r>
              <a:rPr lang="nl-NL" dirty="0"/>
              <a:t>1. Lessen geven, reflecteren en laten beoordelen door de mentor.</a:t>
            </a:r>
          </a:p>
          <a:p>
            <a:r>
              <a:rPr lang="nl-NL" dirty="0"/>
              <a:t>2. Werken aan mijn WPLD: Pedagogische bekwaamheid, vakdidactisch bekwaam en vakinhoudelijk bekwaam en de professionele ontwikkeling.</a:t>
            </a:r>
          </a:p>
          <a:p>
            <a:r>
              <a:rPr lang="nl-NL" dirty="0"/>
              <a:t>3. Studeren van de nodige kennis bij elk vakgebied.</a:t>
            </a:r>
          </a:p>
          <a:p>
            <a:r>
              <a:rPr lang="nl-NL" dirty="0"/>
              <a:t>4. Maken van betekenisvolle werkstukken zoals: beroepsproduct, thematoets, waardevolle leerervaringen en pitch en peer reviews.</a:t>
            </a:r>
          </a:p>
          <a:p>
            <a:r>
              <a:rPr lang="nl-NL" dirty="0"/>
              <a:t>5. Het leren via digitale wegen zoals online lessen, </a:t>
            </a:r>
            <a:r>
              <a:rPr lang="nl-NL" dirty="0" err="1"/>
              <a:t>youtube</a:t>
            </a:r>
            <a:r>
              <a:rPr lang="nl-NL" dirty="0"/>
              <a:t> filmpjes en andere internetbronnen. </a:t>
            </a:r>
          </a:p>
          <a:p>
            <a:r>
              <a:rPr lang="nl-NL" dirty="0"/>
              <a:t>6. Op onderzoek uitgaan en diverse bronnen raadplegen.</a:t>
            </a:r>
          </a:p>
          <a:p>
            <a:endParaRPr lang="nl-NL" dirty="0"/>
          </a:p>
          <a:p>
            <a:r>
              <a:rPr lang="nl-NL" b="1" dirty="0"/>
              <a:t>Evaluerend</a:t>
            </a:r>
            <a:r>
              <a:rPr lang="nl-NL" dirty="0"/>
              <a:t>(</a:t>
            </a:r>
            <a:r>
              <a:rPr lang="nl-NL" i="1" dirty="0"/>
              <a:t>Doe ik het goed?</a:t>
            </a:r>
            <a:r>
              <a:rPr lang="nl-NL" dirty="0"/>
              <a:t>)</a:t>
            </a:r>
            <a:r>
              <a:rPr lang="nl-NL" b="1" dirty="0"/>
              <a:t>: </a:t>
            </a:r>
            <a:r>
              <a:rPr lang="nl-NL" dirty="0"/>
              <a:t>Met wat ik momenteel doe denk ik dat ik een </a:t>
            </a:r>
            <a:r>
              <a:rPr lang="nl-NL" u="sng" dirty="0"/>
              <a:t>goede start gemaakt heb in de weg naar leerkracht zijn</a:t>
            </a:r>
            <a:r>
              <a:rPr lang="nl-NL" dirty="0"/>
              <a:t>. Ik krijg vanuit diverse vakgebieden zowel op school als online en vanuit de stage zoveel informatie en ervaringen te horen en te zien dat ik er vertrouwen in heb dat ik op de goede weg ben. Qua studeren is het soms nog al wat wisselvallig maar kan daarin wel de vinger leggen dat de flexibele week met school, stage, werk, kinderen en het huishouden daarin wel een grote bijdrage levert. Maar ook daarin ervaar ik dat ik op een goede vooruitgaande lijn zit.</a:t>
            </a:r>
            <a:endParaRPr lang="nl-NL" b="1" dirty="0"/>
          </a:p>
        </p:txBody>
      </p:sp>
    </p:spTree>
    <p:extLst>
      <p:ext uri="{BB962C8B-B14F-4D97-AF65-F5344CB8AC3E}">
        <p14:creationId xmlns:p14="http://schemas.microsoft.com/office/powerpoint/2010/main" val="1671601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1F1532-F7E7-4300-957D-D06C7E1638ED}"/>
              </a:ext>
            </a:extLst>
          </p:cNvPr>
          <p:cNvSpPr>
            <a:spLocks noGrp="1"/>
          </p:cNvSpPr>
          <p:nvPr>
            <p:ph type="title"/>
          </p:nvPr>
        </p:nvSpPr>
        <p:spPr/>
        <p:txBody>
          <a:bodyPr/>
          <a:lstStyle/>
          <a:p>
            <a:r>
              <a:rPr lang="nl-NL" dirty="0"/>
              <a:t>Resultaten:</a:t>
            </a:r>
          </a:p>
        </p:txBody>
      </p:sp>
      <p:sp>
        <p:nvSpPr>
          <p:cNvPr id="3" name="Tijdelijke aanduiding voor inhoud 2">
            <a:extLst>
              <a:ext uri="{FF2B5EF4-FFF2-40B4-BE49-F238E27FC236}">
                <a16:creationId xmlns:a16="http://schemas.microsoft.com/office/drawing/2014/main" id="{D9BA764A-06FE-4C30-AB7F-19EBA05C1885}"/>
              </a:ext>
            </a:extLst>
          </p:cNvPr>
          <p:cNvSpPr>
            <a:spLocks noGrp="1"/>
          </p:cNvSpPr>
          <p:nvPr>
            <p:ph idx="1"/>
          </p:nvPr>
        </p:nvSpPr>
        <p:spPr>
          <a:xfrm>
            <a:off x="677334" y="1405289"/>
            <a:ext cx="8596668" cy="4636074"/>
          </a:xfrm>
        </p:spPr>
        <p:txBody>
          <a:bodyPr>
            <a:normAutofit lnSpcReduction="10000"/>
          </a:bodyPr>
          <a:lstStyle/>
          <a:p>
            <a:r>
              <a:rPr lang="nl-NL" dirty="0"/>
              <a:t>Mijn resultaten tot dusverre naar aanleiding van wat wil ik, wat vind ik en wat doe ik zijn als volgt:</a:t>
            </a:r>
          </a:p>
          <a:p>
            <a:endParaRPr lang="nl-NL" dirty="0"/>
          </a:p>
          <a:p>
            <a:r>
              <a:rPr lang="nl-NL" dirty="0"/>
              <a:t>1. Een goede zelfbeoordeling tot dusverre ingevuld.</a:t>
            </a:r>
          </a:p>
          <a:p>
            <a:r>
              <a:rPr lang="nl-NL" dirty="0"/>
              <a:t>2. </a:t>
            </a:r>
            <a:r>
              <a:rPr lang="nl-NL"/>
              <a:t>Portfolio had </a:t>
            </a:r>
            <a:r>
              <a:rPr lang="nl-NL" dirty="0"/>
              <a:t>ik al een link van gestuurd en had een goed reactie hierop.</a:t>
            </a:r>
          </a:p>
          <a:p>
            <a:r>
              <a:rPr lang="nl-NL" dirty="0"/>
              <a:t>3. Vanuit mijn les geven veel positieve woorden en goede evaluaties van mijn mentor.</a:t>
            </a:r>
          </a:p>
          <a:p>
            <a:r>
              <a:rPr lang="nl-NL" dirty="0"/>
              <a:t>4. Al een eind op weg met werkstukken als beroepsproduct, themawerkstuk en portfolio.</a:t>
            </a:r>
          </a:p>
          <a:p>
            <a:r>
              <a:rPr lang="nl-NL" dirty="0"/>
              <a:t>5. Op gebied van mijn WPLD ben ik al goed op weg mede doordat ik dit in de lessen stop die ik geef.</a:t>
            </a:r>
          </a:p>
          <a:p>
            <a:r>
              <a:rPr lang="nl-NL" dirty="0"/>
              <a:t>6. Wat betreft mijn willen en vinden kan ik op mijn stage school erg goed uit de voeten met bijvoorbeeld voorlezen van het </a:t>
            </a:r>
            <a:r>
              <a:rPr lang="nl-NL" dirty="0" err="1"/>
              <a:t>bijbelverhaal</a:t>
            </a:r>
            <a:r>
              <a:rPr lang="nl-NL" dirty="0"/>
              <a:t> of met een kringgesprek over kerst vertellen.</a:t>
            </a:r>
          </a:p>
          <a:p>
            <a:endParaRPr lang="nl-NL" dirty="0"/>
          </a:p>
          <a:p>
            <a:endParaRPr lang="nl-NL" dirty="0"/>
          </a:p>
        </p:txBody>
      </p:sp>
    </p:spTree>
    <p:extLst>
      <p:ext uri="{BB962C8B-B14F-4D97-AF65-F5344CB8AC3E}">
        <p14:creationId xmlns:p14="http://schemas.microsoft.com/office/powerpoint/2010/main" val="657989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9F5B3-F727-4964-BACE-073EC02DA850}"/>
              </a:ext>
            </a:extLst>
          </p:cNvPr>
          <p:cNvSpPr>
            <a:spLocks noGrp="1"/>
          </p:cNvSpPr>
          <p:nvPr>
            <p:ph type="title"/>
          </p:nvPr>
        </p:nvSpPr>
        <p:spPr/>
        <p:txBody>
          <a:bodyPr/>
          <a:lstStyle/>
          <a:p>
            <a:r>
              <a:rPr lang="nl-NL" dirty="0"/>
              <a:t>Doelen Werkplek leren:</a:t>
            </a:r>
          </a:p>
        </p:txBody>
      </p:sp>
      <p:sp>
        <p:nvSpPr>
          <p:cNvPr id="3" name="Tijdelijke aanduiding voor inhoud 2">
            <a:extLst>
              <a:ext uri="{FF2B5EF4-FFF2-40B4-BE49-F238E27FC236}">
                <a16:creationId xmlns:a16="http://schemas.microsoft.com/office/drawing/2014/main" id="{CF49978C-6D9A-4D22-B989-4CC488F98271}"/>
              </a:ext>
            </a:extLst>
          </p:cNvPr>
          <p:cNvSpPr>
            <a:spLocks noGrp="1"/>
          </p:cNvSpPr>
          <p:nvPr>
            <p:ph idx="1"/>
          </p:nvPr>
        </p:nvSpPr>
        <p:spPr>
          <a:xfrm>
            <a:off x="677334" y="1241659"/>
            <a:ext cx="8596668" cy="5616341"/>
          </a:xfrm>
        </p:spPr>
        <p:txBody>
          <a:bodyPr/>
          <a:lstStyle/>
          <a:p>
            <a:r>
              <a:rPr lang="nl-NL" dirty="0">
                <a:highlight>
                  <a:srgbClr val="FFFF00"/>
                </a:highlight>
              </a:rPr>
              <a:t>Pedagogisch Bekwaamheid:</a:t>
            </a:r>
          </a:p>
          <a:p>
            <a:endParaRPr lang="nl-NL" dirty="0"/>
          </a:p>
          <a:p>
            <a:endParaRPr lang="nl-NL" dirty="0"/>
          </a:p>
          <a:p>
            <a:r>
              <a:rPr lang="nl-NL" dirty="0">
                <a:highlight>
                  <a:srgbClr val="FFFF00"/>
                </a:highlight>
              </a:rPr>
              <a:t>Professionele Ontwikkeling:</a:t>
            </a:r>
          </a:p>
          <a:p>
            <a:endParaRPr lang="nl-NL" dirty="0">
              <a:highlight>
                <a:srgbClr val="FFFF00"/>
              </a:highlight>
            </a:endParaRPr>
          </a:p>
          <a:p>
            <a:endParaRPr lang="nl-NL" dirty="0"/>
          </a:p>
          <a:p>
            <a:r>
              <a:rPr lang="nl-NL" dirty="0">
                <a:highlight>
                  <a:srgbClr val="FFFF00"/>
                </a:highlight>
              </a:rPr>
              <a:t>Vakdidactisch Bekwaam:</a:t>
            </a:r>
          </a:p>
          <a:p>
            <a:endParaRPr lang="nl-NL" dirty="0"/>
          </a:p>
          <a:p>
            <a:endParaRPr lang="nl-NL" dirty="0"/>
          </a:p>
          <a:p>
            <a:r>
              <a:rPr lang="nl-NL" dirty="0">
                <a:highlight>
                  <a:srgbClr val="FFFF00"/>
                </a:highlight>
              </a:rPr>
              <a:t>Vakinhoudelijk Bekwaam:</a:t>
            </a:r>
          </a:p>
          <a:p>
            <a:endParaRPr lang="nl-NL" dirty="0"/>
          </a:p>
          <a:p>
            <a:endParaRPr lang="nl-NL" dirty="0"/>
          </a:p>
          <a:p>
            <a:pPr marL="0" indent="0">
              <a:buNone/>
            </a:pPr>
            <a:endParaRPr lang="nl-NL" dirty="0"/>
          </a:p>
          <a:p>
            <a:endParaRPr lang="nl-NL" dirty="0"/>
          </a:p>
        </p:txBody>
      </p:sp>
      <p:graphicFrame>
        <p:nvGraphicFramePr>
          <p:cNvPr id="5" name="Tabel 4">
            <a:extLst>
              <a:ext uri="{FF2B5EF4-FFF2-40B4-BE49-F238E27FC236}">
                <a16:creationId xmlns:a16="http://schemas.microsoft.com/office/drawing/2014/main" id="{B55624D3-3A4A-4011-82B1-6E6E6DE964B1}"/>
              </a:ext>
            </a:extLst>
          </p:cNvPr>
          <p:cNvGraphicFramePr>
            <a:graphicFrameLocks noGrp="1"/>
          </p:cNvGraphicFramePr>
          <p:nvPr>
            <p:extLst>
              <p:ext uri="{D42A27DB-BD31-4B8C-83A1-F6EECF244321}">
                <p14:modId xmlns:p14="http://schemas.microsoft.com/office/powerpoint/2010/main" val="2845848870"/>
              </p:ext>
            </p:extLst>
          </p:nvPr>
        </p:nvGraphicFramePr>
        <p:xfrm>
          <a:off x="1123775" y="1615103"/>
          <a:ext cx="4470400" cy="891014"/>
        </p:xfrm>
        <a:graphic>
          <a:graphicData uri="http://schemas.openxmlformats.org/drawingml/2006/table">
            <a:tbl>
              <a:tblPr/>
              <a:tblGrid>
                <a:gridCol w="278607">
                  <a:extLst>
                    <a:ext uri="{9D8B030D-6E8A-4147-A177-3AD203B41FA5}">
                      <a16:colId xmlns:a16="http://schemas.microsoft.com/office/drawing/2014/main" val="4166684299"/>
                    </a:ext>
                  </a:extLst>
                </a:gridCol>
                <a:gridCol w="4191793">
                  <a:extLst>
                    <a:ext uri="{9D8B030D-6E8A-4147-A177-3AD203B41FA5}">
                      <a16:colId xmlns:a16="http://schemas.microsoft.com/office/drawing/2014/main" val="4010236898"/>
                    </a:ext>
                  </a:extLst>
                </a:gridCol>
              </a:tblGrid>
              <a:tr h="317163">
                <a:tc>
                  <a:txBody>
                    <a:bodyPr/>
                    <a:lstStyle/>
                    <a:p>
                      <a:pPr algn="ctr">
                        <a:lnSpc>
                          <a:spcPts val="1250"/>
                        </a:lnSpc>
                      </a:pPr>
                      <a:r>
                        <a:rPr lang="en-US" sz="1000" b="1">
                          <a:effectLst/>
                          <a:latin typeface="Arial" panose="020B0604020202020204" pitchFamily="34" charset="0"/>
                          <a:ea typeface="Arial" panose="020B0604020202020204" pitchFamily="34" charset="0"/>
                          <a:cs typeface="Arial" panose="020B0604020202020204" pitchFamily="34" charset="0"/>
                        </a:rPr>
                        <a:t>3.1</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Arial" panose="020B0604020202020204" pitchFamily="34" charset="0"/>
                        </a:rPr>
                        <a:t>herkent basisbehoeften van leerlingen (</a:t>
                      </a:r>
                      <a:r>
                        <a:rPr lang="nl-NL" sz="1000" b="1" dirty="0" err="1">
                          <a:effectLst/>
                          <a:highlight>
                            <a:srgbClr val="00FF00"/>
                          </a:highlight>
                          <a:latin typeface="Arial" panose="020B0604020202020204" pitchFamily="34" charset="0"/>
                          <a:ea typeface="Arial" panose="020B0604020202020204" pitchFamily="34" charset="0"/>
                          <a:cs typeface="Arial" panose="020B0604020202020204" pitchFamily="34" charset="0"/>
                        </a:rPr>
                        <a:t>relatie,competentie</a:t>
                      </a:r>
                      <a:r>
                        <a:rPr lang="nl-NL" sz="1000" b="1" dirty="0">
                          <a:effectLst/>
                          <a:highlight>
                            <a:srgbClr val="00FF00"/>
                          </a:highlight>
                          <a:latin typeface="Arial" panose="020B0604020202020204" pitchFamily="34" charset="0"/>
                          <a:ea typeface="Arial" panose="020B0604020202020204" pitchFamily="34" charset="0"/>
                          <a:cs typeface="Arial" panose="020B0604020202020204" pitchFamily="34" charset="0"/>
                        </a:rPr>
                        <a:t> en autonomie)</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058605"/>
                  </a:ext>
                </a:extLst>
              </a:tr>
              <a:tr h="317163">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3.2</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a:effectLst/>
                          <a:latin typeface="Arial" panose="020B0604020202020204" pitchFamily="34" charset="0"/>
                          <a:ea typeface="Arial" panose="020B0604020202020204" pitchFamily="34" charset="0"/>
                          <a:cs typeface="Lucida Sans Unicode" panose="020B0602030504020204" pitchFamily="34" charset="0"/>
                        </a:rPr>
                        <a:t>stimuleert het zelfvertrouwen van leerlingen, moedigt hen aan en motiveert</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438330"/>
                  </a:ext>
                </a:extLst>
              </a:tr>
              <a:tr h="255378">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3.3</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Lucida Sans Unicode" panose="020B0602030504020204" pitchFamily="34" charset="0"/>
                        </a:rPr>
                        <a:t>maakt verwachtingen duidelijk en stelt eisen aan leerlingen</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609603"/>
                  </a:ext>
                </a:extLst>
              </a:tr>
            </a:tbl>
          </a:graphicData>
        </a:graphic>
      </p:graphicFrame>
      <p:graphicFrame>
        <p:nvGraphicFramePr>
          <p:cNvPr id="6" name="Tabel 5">
            <a:extLst>
              <a:ext uri="{FF2B5EF4-FFF2-40B4-BE49-F238E27FC236}">
                <a16:creationId xmlns:a16="http://schemas.microsoft.com/office/drawing/2014/main" id="{70E3B040-9F96-4071-A29E-FC8F53E2EC49}"/>
              </a:ext>
            </a:extLst>
          </p:cNvPr>
          <p:cNvGraphicFramePr>
            <a:graphicFrameLocks noGrp="1"/>
          </p:cNvGraphicFramePr>
          <p:nvPr>
            <p:extLst>
              <p:ext uri="{D42A27DB-BD31-4B8C-83A1-F6EECF244321}">
                <p14:modId xmlns:p14="http://schemas.microsoft.com/office/powerpoint/2010/main" val="3158912853"/>
              </p:ext>
            </p:extLst>
          </p:nvPr>
        </p:nvGraphicFramePr>
        <p:xfrm>
          <a:off x="1123775" y="2796806"/>
          <a:ext cx="4470400" cy="953454"/>
        </p:xfrm>
        <a:graphic>
          <a:graphicData uri="http://schemas.openxmlformats.org/drawingml/2006/table">
            <a:tbl>
              <a:tblPr/>
              <a:tblGrid>
                <a:gridCol w="274890">
                  <a:extLst>
                    <a:ext uri="{9D8B030D-6E8A-4147-A177-3AD203B41FA5}">
                      <a16:colId xmlns:a16="http://schemas.microsoft.com/office/drawing/2014/main" val="718087449"/>
                    </a:ext>
                  </a:extLst>
                </a:gridCol>
                <a:gridCol w="4195510">
                  <a:extLst>
                    <a:ext uri="{9D8B030D-6E8A-4147-A177-3AD203B41FA5}">
                      <a16:colId xmlns:a16="http://schemas.microsoft.com/office/drawing/2014/main" val="3460074"/>
                    </a:ext>
                  </a:extLst>
                </a:gridCol>
              </a:tblGrid>
              <a:tr h="291465">
                <a:tc>
                  <a:txBody>
                    <a:bodyPr/>
                    <a:lstStyle/>
                    <a:p>
                      <a:pPr algn="ctr">
                        <a:lnSpc>
                          <a:spcPts val="1250"/>
                        </a:lnSpc>
                      </a:pPr>
                      <a:r>
                        <a:rPr lang="en-US" sz="1000" b="1">
                          <a:effectLst/>
                          <a:latin typeface="Arial" panose="020B0604020202020204" pitchFamily="34" charset="0"/>
                          <a:ea typeface="Arial" panose="020B0604020202020204" pitchFamily="34" charset="0"/>
                          <a:cs typeface="Arial" panose="020B0604020202020204" pitchFamily="34" charset="0"/>
                        </a:rPr>
                        <a:t>1.1</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Kan zijn onderwijs en zijn pedagogische omgang met zijn leerlingen verantwoorden.</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496651"/>
                  </a:ext>
                </a:extLst>
              </a:tr>
              <a:tr h="268605">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2.2</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Arial" panose="020B0604020202020204" pitchFamily="34" charset="0"/>
                        </a:rPr>
                        <a:t>Kan beschrijvend reflecteren op zichzelf en op zijn eigen pedagogisch-didactisch handelen</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281231"/>
                  </a:ext>
                </a:extLst>
              </a:tr>
              <a:tr h="255905">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3.3</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Toont belangstelling voor de visie van de school en participeert in deel activiteiten</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518513"/>
                  </a:ext>
                </a:extLst>
              </a:tr>
            </a:tbl>
          </a:graphicData>
        </a:graphic>
      </p:graphicFrame>
      <p:graphicFrame>
        <p:nvGraphicFramePr>
          <p:cNvPr id="7" name="Tabel 6">
            <a:extLst>
              <a:ext uri="{FF2B5EF4-FFF2-40B4-BE49-F238E27FC236}">
                <a16:creationId xmlns:a16="http://schemas.microsoft.com/office/drawing/2014/main" id="{E9ACBCD4-3D60-4527-BD41-68AE1BA94E02}"/>
              </a:ext>
            </a:extLst>
          </p:cNvPr>
          <p:cNvGraphicFramePr>
            <a:graphicFrameLocks noGrp="1"/>
          </p:cNvGraphicFramePr>
          <p:nvPr>
            <p:extLst>
              <p:ext uri="{D42A27DB-BD31-4B8C-83A1-F6EECF244321}">
                <p14:modId xmlns:p14="http://schemas.microsoft.com/office/powerpoint/2010/main" val="2029356860"/>
              </p:ext>
            </p:extLst>
          </p:nvPr>
        </p:nvGraphicFramePr>
        <p:xfrm>
          <a:off x="1123776" y="3949725"/>
          <a:ext cx="4470400" cy="953454"/>
        </p:xfrm>
        <a:graphic>
          <a:graphicData uri="http://schemas.openxmlformats.org/drawingml/2006/table">
            <a:tbl>
              <a:tblPr/>
              <a:tblGrid>
                <a:gridCol w="274890">
                  <a:extLst>
                    <a:ext uri="{9D8B030D-6E8A-4147-A177-3AD203B41FA5}">
                      <a16:colId xmlns:a16="http://schemas.microsoft.com/office/drawing/2014/main" val="427811840"/>
                    </a:ext>
                  </a:extLst>
                </a:gridCol>
                <a:gridCol w="4195510">
                  <a:extLst>
                    <a:ext uri="{9D8B030D-6E8A-4147-A177-3AD203B41FA5}">
                      <a16:colId xmlns:a16="http://schemas.microsoft.com/office/drawing/2014/main" val="963464039"/>
                    </a:ext>
                  </a:extLst>
                </a:gridCol>
              </a:tblGrid>
              <a:tr h="318030">
                <a:tc>
                  <a:txBody>
                    <a:bodyPr/>
                    <a:lstStyle/>
                    <a:p>
                      <a:pPr algn="ctr">
                        <a:lnSpc>
                          <a:spcPts val="1250"/>
                        </a:lnSpc>
                      </a:pPr>
                      <a:r>
                        <a:rPr lang="en-US" sz="1000" b="1">
                          <a:effectLst/>
                          <a:latin typeface="Arial" panose="020B0604020202020204" pitchFamily="34" charset="0"/>
                          <a:ea typeface="Arial" panose="020B0604020202020204" pitchFamily="34" charset="0"/>
                          <a:cs typeface="Arial" panose="020B0604020202020204" pitchFamily="34" charset="0"/>
                        </a:rPr>
                        <a:t>1.1</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houdt bij leeractiviteiten rekening met de beginsituatie</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463503"/>
                  </a:ext>
                </a:extLst>
              </a:tr>
              <a:tr h="356196">
                <a:tc>
                  <a:txBody>
                    <a:bodyPr/>
                    <a:lstStyle/>
                    <a:p>
                      <a:pPr algn="ctr">
                        <a:lnSpc>
                          <a:spcPts val="1250"/>
                        </a:lnSpc>
                      </a:pPr>
                      <a:r>
                        <a:rPr lang="en-US" sz="1000" b="1">
                          <a:effectLst/>
                          <a:latin typeface="Arial" panose="020B0604020202020204" pitchFamily="34" charset="0"/>
                          <a:ea typeface="Arial" panose="020B0604020202020204" pitchFamily="34" charset="0"/>
                          <a:cs typeface="Arial" panose="020B0604020202020204" pitchFamily="34" charset="0"/>
                        </a:rPr>
                        <a:t>1.2</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u="none" dirty="0">
                          <a:effectLst/>
                          <a:highlight>
                            <a:srgbClr val="00FF00"/>
                          </a:highlight>
                          <a:latin typeface="Arial" panose="020B0604020202020204" pitchFamily="34" charset="0"/>
                          <a:ea typeface="Arial" panose="020B0604020202020204" pitchFamily="34" charset="0"/>
                          <a:cs typeface="Arial" panose="020B0604020202020204" pitchFamily="34" charset="0"/>
                        </a:rPr>
                        <a:t>maakt gebruik van concreet materiaal dat de leerinhoud ondersteunt</a:t>
                      </a:r>
                      <a:endParaRPr lang="nl-NL" sz="1000" u="none"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567283"/>
                  </a:ext>
                </a:extLst>
              </a:tr>
              <a:tr h="279228">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1.3</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werkt vanuit betekenisvolle voorbeelden</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04553"/>
                  </a:ext>
                </a:extLst>
              </a:tr>
            </a:tbl>
          </a:graphicData>
        </a:graphic>
      </p:graphicFrame>
      <p:graphicFrame>
        <p:nvGraphicFramePr>
          <p:cNvPr id="8" name="Tabel 7">
            <a:extLst>
              <a:ext uri="{FF2B5EF4-FFF2-40B4-BE49-F238E27FC236}">
                <a16:creationId xmlns:a16="http://schemas.microsoft.com/office/drawing/2014/main" id="{EFBB761A-851F-4B2D-A646-1459C6E695C1}"/>
              </a:ext>
            </a:extLst>
          </p:cNvPr>
          <p:cNvGraphicFramePr>
            <a:graphicFrameLocks noGrp="1"/>
          </p:cNvGraphicFramePr>
          <p:nvPr>
            <p:extLst>
              <p:ext uri="{D42A27DB-BD31-4B8C-83A1-F6EECF244321}">
                <p14:modId xmlns:p14="http://schemas.microsoft.com/office/powerpoint/2010/main" val="2838699594"/>
              </p:ext>
            </p:extLst>
          </p:nvPr>
        </p:nvGraphicFramePr>
        <p:xfrm>
          <a:off x="1123775" y="5195177"/>
          <a:ext cx="4470400" cy="842328"/>
        </p:xfrm>
        <a:graphic>
          <a:graphicData uri="http://schemas.openxmlformats.org/drawingml/2006/table">
            <a:tbl>
              <a:tblPr/>
              <a:tblGrid>
                <a:gridCol w="274890">
                  <a:extLst>
                    <a:ext uri="{9D8B030D-6E8A-4147-A177-3AD203B41FA5}">
                      <a16:colId xmlns:a16="http://schemas.microsoft.com/office/drawing/2014/main" val="2961839053"/>
                    </a:ext>
                  </a:extLst>
                </a:gridCol>
                <a:gridCol w="4195510">
                  <a:extLst>
                    <a:ext uri="{9D8B030D-6E8A-4147-A177-3AD203B41FA5}">
                      <a16:colId xmlns:a16="http://schemas.microsoft.com/office/drawing/2014/main" val="1416782712"/>
                    </a:ext>
                  </a:extLst>
                </a:gridCol>
              </a:tblGrid>
              <a:tr h="291465">
                <a:tc>
                  <a:txBody>
                    <a:bodyPr/>
                    <a:lstStyle/>
                    <a:p>
                      <a:pPr algn="ctr">
                        <a:lnSpc>
                          <a:spcPts val="1250"/>
                        </a:lnSpc>
                      </a:pPr>
                      <a:r>
                        <a:rPr lang="en-US" sz="1000" b="1">
                          <a:effectLst/>
                          <a:latin typeface="Arial" panose="020B0604020202020204" pitchFamily="34" charset="0"/>
                          <a:ea typeface="Arial" panose="020B0604020202020204" pitchFamily="34" charset="0"/>
                          <a:cs typeface="Arial" panose="020B0604020202020204" pitchFamily="34" charset="0"/>
                        </a:rPr>
                        <a:t>1.1</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beheerst de leerstof qua kennis en vaardigheden gericht op het behalen van de kerndoelen van het primair onderwijs</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531846"/>
                  </a:ext>
                </a:extLst>
              </a:tr>
              <a:tr h="268605">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1.2</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a:effectLst/>
                          <a:latin typeface="Arial" panose="020B0604020202020204" pitchFamily="34" charset="0"/>
                          <a:ea typeface="Arial" panose="020B0604020202020204" pitchFamily="34" charset="0"/>
                          <a:cs typeface="Lucida Sans Unicode" panose="020B0602030504020204" pitchFamily="34" charset="0"/>
                        </a:rPr>
                        <a:t>beheerst de basisvakken: taal en rekenen</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249162"/>
                  </a:ext>
                </a:extLst>
              </a:tr>
              <a:tr h="255905">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1.3</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rPr>
                        <a:t>legt de leerstof op een begrijpelijke en aansprekende manier uit</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532824"/>
                  </a:ext>
                </a:extLst>
              </a:tr>
            </a:tbl>
          </a:graphicData>
        </a:graphic>
      </p:graphicFrame>
    </p:spTree>
    <p:extLst>
      <p:ext uri="{BB962C8B-B14F-4D97-AF65-F5344CB8AC3E}">
        <p14:creationId xmlns:p14="http://schemas.microsoft.com/office/powerpoint/2010/main" val="1432340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9F5B3-F727-4964-BACE-073EC02DA850}"/>
              </a:ext>
            </a:extLst>
          </p:cNvPr>
          <p:cNvSpPr>
            <a:spLocks noGrp="1"/>
          </p:cNvSpPr>
          <p:nvPr>
            <p:ph type="title"/>
          </p:nvPr>
        </p:nvSpPr>
        <p:spPr/>
        <p:txBody>
          <a:bodyPr/>
          <a:lstStyle/>
          <a:p>
            <a:r>
              <a:rPr lang="nl-NL" dirty="0"/>
              <a:t>Nieuwe Doelen Werkplek leren:</a:t>
            </a:r>
          </a:p>
        </p:txBody>
      </p:sp>
      <p:sp>
        <p:nvSpPr>
          <p:cNvPr id="3" name="Tijdelijke aanduiding voor inhoud 2">
            <a:extLst>
              <a:ext uri="{FF2B5EF4-FFF2-40B4-BE49-F238E27FC236}">
                <a16:creationId xmlns:a16="http://schemas.microsoft.com/office/drawing/2014/main" id="{CF49978C-6D9A-4D22-B989-4CC488F98271}"/>
              </a:ext>
            </a:extLst>
          </p:cNvPr>
          <p:cNvSpPr>
            <a:spLocks noGrp="1"/>
          </p:cNvSpPr>
          <p:nvPr>
            <p:ph idx="1"/>
          </p:nvPr>
        </p:nvSpPr>
        <p:spPr>
          <a:xfrm>
            <a:off x="677334" y="1241659"/>
            <a:ext cx="8596668" cy="5616341"/>
          </a:xfrm>
        </p:spPr>
        <p:txBody>
          <a:bodyPr/>
          <a:lstStyle/>
          <a:p>
            <a:r>
              <a:rPr lang="nl-NL" dirty="0">
                <a:highlight>
                  <a:srgbClr val="FFFF00"/>
                </a:highlight>
              </a:rPr>
              <a:t>Pedagogisch Bekwaamheid:</a:t>
            </a:r>
          </a:p>
          <a:p>
            <a:endParaRPr lang="nl-NL" dirty="0"/>
          </a:p>
          <a:p>
            <a:endParaRPr lang="nl-NL" dirty="0"/>
          </a:p>
          <a:p>
            <a:r>
              <a:rPr lang="nl-NL" dirty="0">
                <a:highlight>
                  <a:srgbClr val="FFFF00"/>
                </a:highlight>
              </a:rPr>
              <a:t>Professionele Ontwikkeling:</a:t>
            </a:r>
          </a:p>
          <a:p>
            <a:endParaRPr lang="nl-NL" dirty="0">
              <a:highlight>
                <a:srgbClr val="FFFF00"/>
              </a:highlight>
            </a:endParaRPr>
          </a:p>
          <a:p>
            <a:endParaRPr lang="nl-NL" dirty="0"/>
          </a:p>
          <a:p>
            <a:r>
              <a:rPr lang="nl-NL" dirty="0">
                <a:highlight>
                  <a:srgbClr val="FFFF00"/>
                </a:highlight>
              </a:rPr>
              <a:t>Vakdidactisch Bekwaam:</a:t>
            </a:r>
          </a:p>
          <a:p>
            <a:endParaRPr lang="nl-NL" dirty="0"/>
          </a:p>
          <a:p>
            <a:endParaRPr lang="nl-NL" dirty="0"/>
          </a:p>
          <a:p>
            <a:r>
              <a:rPr lang="nl-NL" dirty="0">
                <a:highlight>
                  <a:srgbClr val="FFFF00"/>
                </a:highlight>
              </a:rPr>
              <a:t>Vakinhoudelijk Bekwaam:</a:t>
            </a:r>
          </a:p>
          <a:p>
            <a:endParaRPr lang="nl-NL" dirty="0"/>
          </a:p>
          <a:p>
            <a:endParaRPr lang="nl-NL" dirty="0"/>
          </a:p>
          <a:p>
            <a:pPr marL="0" indent="0">
              <a:buNone/>
            </a:pPr>
            <a:endParaRPr lang="nl-NL" dirty="0"/>
          </a:p>
          <a:p>
            <a:endParaRPr lang="nl-NL" dirty="0"/>
          </a:p>
        </p:txBody>
      </p:sp>
      <p:graphicFrame>
        <p:nvGraphicFramePr>
          <p:cNvPr id="5" name="Tabel 4">
            <a:extLst>
              <a:ext uri="{FF2B5EF4-FFF2-40B4-BE49-F238E27FC236}">
                <a16:creationId xmlns:a16="http://schemas.microsoft.com/office/drawing/2014/main" id="{B55624D3-3A4A-4011-82B1-6E6E6DE964B1}"/>
              </a:ext>
            </a:extLst>
          </p:cNvPr>
          <p:cNvGraphicFramePr>
            <a:graphicFrameLocks noGrp="1"/>
          </p:cNvGraphicFramePr>
          <p:nvPr>
            <p:extLst>
              <p:ext uri="{D42A27DB-BD31-4B8C-83A1-F6EECF244321}">
                <p14:modId xmlns:p14="http://schemas.microsoft.com/office/powerpoint/2010/main" val="2588606467"/>
              </p:ext>
            </p:extLst>
          </p:nvPr>
        </p:nvGraphicFramePr>
        <p:xfrm>
          <a:off x="1123775" y="1615103"/>
          <a:ext cx="4470400" cy="890359"/>
        </p:xfrm>
        <a:graphic>
          <a:graphicData uri="http://schemas.openxmlformats.org/drawingml/2006/table">
            <a:tbl>
              <a:tblPr/>
              <a:tblGrid>
                <a:gridCol w="278607">
                  <a:extLst>
                    <a:ext uri="{9D8B030D-6E8A-4147-A177-3AD203B41FA5}">
                      <a16:colId xmlns:a16="http://schemas.microsoft.com/office/drawing/2014/main" val="4166684299"/>
                    </a:ext>
                  </a:extLst>
                </a:gridCol>
                <a:gridCol w="4191793">
                  <a:extLst>
                    <a:ext uri="{9D8B030D-6E8A-4147-A177-3AD203B41FA5}">
                      <a16:colId xmlns:a16="http://schemas.microsoft.com/office/drawing/2014/main" val="4010236898"/>
                    </a:ext>
                  </a:extLst>
                </a:gridCol>
              </a:tblGrid>
              <a:tr h="317163">
                <a:tc>
                  <a:txBody>
                    <a:bodyPr/>
                    <a:lstStyle/>
                    <a:p>
                      <a:pPr algn="ctr">
                        <a:lnSpc>
                          <a:spcPts val="1250"/>
                        </a:lnSpc>
                      </a:pPr>
                      <a:r>
                        <a:rPr lang="en-US" sz="1000" b="1" dirty="0">
                          <a:effectLst/>
                          <a:latin typeface="Arial" panose="020B0604020202020204" pitchFamily="34" charset="0"/>
                          <a:ea typeface="Arial" panose="020B0604020202020204" pitchFamily="34" charset="0"/>
                          <a:cs typeface="Arial" panose="020B0604020202020204" pitchFamily="34" charset="0"/>
                        </a:rPr>
                        <a:t>2.4</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Geeft leiding aan de groep</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058605"/>
                  </a:ext>
                </a:extLst>
              </a:tr>
              <a:tr h="317163">
                <a:tc>
                  <a:txBody>
                    <a:bodyPr/>
                    <a:lstStyle/>
                    <a:p>
                      <a:pPr algn="ct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2.5</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rPr>
                        <a:t>Toont uitstraling in presentatie: houding, mimiek, non-verbale communicatie en stemgebruik</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438330"/>
                  </a:ext>
                </a:extLst>
              </a:tr>
              <a:tr h="255378">
                <a:tc>
                  <a:txBody>
                    <a:bodyPr/>
                    <a:lstStyle/>
                    <a:p>
                      <a:pPr algn="ct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2.6 </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Lucida Sans Unicode" panose="020B0602030504020204" pitchFamily="34" charset="0"/>
                        </a:rPr>
                        <a:t>Laat een observerende houding zien</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609603"/>
                  </a:ext>
                </a:extLst>
              </a:tr>
            </a:tbl>
          </a:graphicData>
        </a:graphic>
      </p:graphicFrame>
      <p:graphicFrame>
        <p:nvGraphicFramePr>
          <p:cNvPr id="6" name="Tabel 5">
            <a:extLst>
              <a:ext uri="{FF2B5EF4-FFF2-40B4-BE49-F238E27FC236}">
                <a16:creationId xmlns:a16="http://schemas.microsoft.com/office/drawing/2014/main" id="{70E3B040-9F96-4071-A29E-FC8F53E2EC49}"/>
              </a:ext>
            </a:extLst>
          </p:cNvPr>
          <p:cNvGraphicFramePr>
            <a:graphicFrameLocks noGrp="1"/>
          </p:cNvGraphicFramePr>
          <p:nvPr>
            <p:extLst>
              <p:ext uri="{D42A27DB-BD31-4B8C-83A1-F6EECF244321}">
                <p14:modId xmlns:p14="http://schemas.microsoft.com/office/powerpoint/2010/main" val="1643470818"/>
              </p:ext>
            </p:extLst>
          </p:nvPr>
        </p:nvGraphicFramePr>
        <p:xfrm>
          <a:off x="1123775" y="2796806"/>
          <a:ext cx="4470400" cy="815975"/>
        </p:xfrm>
        <a:graphic>
          <a:graphicData uri="http://schemas.openxmlformats.org/drawingml/2006/table">
            <a:tbl>
              <a:tblPr/>
              <a:tblGrid>
                <a:gridCol w="274890">
                  <a:extLst>
                    <a:ext uri="{9D8B030D-6E8A-4147-A177-3AD203B41FA5}">
                      <a16:colId xmlns:a16="http://schemas.microsoft.com/office/drawing/2014/main" val="718087449"/>
                    </a:ext>
                  </a:extLst>
                </a:gridCol>
                <a:gridCol w="4195510">
                  <a:extLst>
                    <a:ext uri="{9D8B030D-6E8A-4147-A177-3AD203B41FA5}">
                      <a16:colId xmlns:a16="http://schemas.microsoft.com/office/drawing/2014/main" val="3460074"/>
                    </a:ext>
                  </a:extLst>
                </a:gridCol>
              </a:tblGrid>
              <a:tr h="291465">
                <a:tc>
                  <a:txBody>
                    <a:bodyPr/>
                    <a:lstStyle/>
                    <a:p>
                      <a:pPr algn="ctr">
                        <a:lnSpc>
                          <a:spcPts val="1250"/>
                        </a:lnSpc>
                      </a:pPr>
                      <a:r>
                        <a:rPr lang="en-US" sz="1000" b="1" dirty="0">
                          <a:effectLst/>
                          <a:latin typeface="Arial" panose="020B0604020202020204" pitchFamily="34" charset="0"/>
                          <a:ea typeface="Arial" panose="020B0604020202020204" pitchFamily="34" charset="0"/>
                          <a:cs typeface="Arial" panose="020B0604020202020204" pitchFamily="34" charset="0"/>
                        </a:rPr>
                        <a:t>1.3</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dirty="0">
                          <a:effectLst/>
                          <a:latin typeface="Arial" panose="020B0604020202020204" pitchFamily="34" charset="0"/>
                          <a:ea typeface="Arial" panose="020B0604020202020204" pitchFamily="34" charset="0"/>
                          <a:cs typeface="Lucida Sans Unicode" panose="020B0602030504020204" pitchFamily="34" charset="0"/>
                        </a:rPr>
                        <a:t>Vraagt advies aan collega’s of andere deskundigen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1496651"/>
                  </a:ext>
                </a:extLst>
              </a:tr>
              <a:tr h="268605">
                <a:tc>
                  <a:txBody>
                    <a:bodyPr/>
                    <a:lstStyle/>
                    <a:p>
                      <a:pPr algn="ct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2.1</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Arial" panose="020B0604020202020204" pitchFamily="34" charset="0"/>
                        </a:rPr>
                        <a:t>Is nieuwsgierig en toont een onderzoekende houding</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281231"/>
                  </a:ext>
                </a:extLst>
              </a:tr>
              <a:tr h="255905">
                <a:tc>
                  <a:txBody>
                    <a:bodyPr/>
                    <a:lstStyle/>
                    <a:p>
                      <a:pPr algn="ct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3.2</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Communiceert met collega’s en anderen</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9518513"/>
                  </a:ext>
                </a:extLst>
              </a:tr>
            </a:tbl>
          </a:graphicData>
        </a:graphic>
      </p:graphicFrame>
      <p:graphicFrame>
        <p:nvGraphicFramePr>
          <p:cNvPr id="7" name="Tabel 6">
            <a:extLst>
              <a:ext uri="{FF2B5EF4-FFF2-40B4-BE49-F238E27FC236}">
                <a16:creationId xmlns:a16="http://schemas.microsoft.com/office/drawing/2014/main" id="{E9ACBCD4-3D60-4527-BD41-68AE1BA94E02}"/>
              </a:ext>
            </a:extLst>
          </p:cNvPr>
          <p:cNvGraphicFramePr>
            <a:graphicFrameLocks noGrp="1"/>
          </p:cNvGraphicFramePr>
          <p:nvPr>
            <p:extLst>
              <p:ext uri="{D42A27DB-BD31-4B8C-83A1-F6EECF244321}">
                <p14:modId xmlns:p14="http://schemas.microsoft.com/office/powerpoint/2010/main" val="1953521396"/>
              </p:ext>
            </p:extLst>
          </p:nvPr>
        </p:nvGraphicFramePr>
        <p:xfrm>
          <a:off x="1123776" y="3949725"/>
          <a:ext cx="4470400" cy="953454"/>
        </p:xfrm>
        <a:graphic>
          <a:graphicData uri="http://schemas.openxmlformats.org/drawingml/2006/table">
            <a:tbl>
              <a:tblPr/>
              <a:tblGrid>
                <a:gridCol w="274890">
                  <a:extLst>
                    <a:ext uri="{9D8B030D-6E8A-4147-A177-3AD203B41FA5}">
                      <a16:colId xmlns:a16="http://schemas.microsoft.com/office/drawing/2014/main" val="427811840"/>
                    </a:ext>
                  </a:extLst>
                </a:gridCol>
                <a:gridCol w="4195510">
                  <a:extLst>
                    <a:ext uri="{9D8B030D-6E8A-4147-A177-3AD203B41FA5}">
                      <a16:colId xmlns:a16="http://schemas.microsoft.com/office/drawing/2014/main" val="963464039"/>
                    </a:ext>
                  </a:extLst>
                </a:gridCol>
              </a:tblGrid>
              <a:tr h="318030">
                <a:tc>
                  <a:txBody>
                    <a:bodyPr/>
                    <a:lstStyle/>
                    <a:p>
                      <a:pPr algn="ctr">
                        <a:lnSpc>
                          <a:spcPts val="1250"/>
                        </a:lnSpc>
                      </a:pPr>
                      <a:r>
                        <a:rPr lang="en-US" sz="1000" b="1" dirty="0">
                          <a:effectLst/>
                          <a:latin typeface="Arial" panose="020B0604020202020204" pitchFamily="34" charset="0"/>
                          <a:ea typeface="Arial" panose="020B0604020202020204" pitchFamily="34" charset="0"/>
                          <a:cs typeface="Arial" panose="020B0604020202020204" pitchFamily="34" charset="0"/>
                        </a:rPr>
                        <a:t>1.4</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Arial" panose="020B0604020202020204" pitchFamily="34" charset="0"/>
                        </a:rPr>
                        <a:t>Stemt werkvormen en leeractiviteiten af op de lesdoelen gebruikt digitale leermaterialen en middelen</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3463503"/>
                  </a:ext>
                </a:extLst>
              </a:tr>
              <a:tr h="356196">
                <a:tc>
                  <a:txBody>
                    <a:bodyPr/>
                    <a:lstStyle/>
                    <a:p>
                      <a:pPr algn="ctr">
                        <a:lnSpc>
                          <a:spcPts val="1250"/>
                        </a:lnSpc>
                      </a:pPr>
                      <a:r>
                        <a:rPr lang="en-US" sz="1000" b="1" dirty="0">
                          <a:effectLst/>
                          <a:latin typeface="Arial" panose="020B0604020202020204" pitchFamily="34" charset="0"/>
                          <a:ea typeface="Arial" panose="020B0604020202020204" pitchFamily="34" charset="0"/>
                          <a:cs typeface="Arial" panose="020B0604020202020204" pitchFamily="34" charset="0"/>
                        </a:rPr>
                        <a:t>2.1</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Lucida Sans Unicode" panose="020B0602030504020204" pitchFamily="34" charset="0"/>
                        </a:rPr>
                        <a:t>Laat leerlingen regelmatig zelfstandig werken</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567283"/>
                  </a:ext>
                </a:extLst>
              </a:tr>
              <a:tr h="279228">
                <a:tc>
                  <a:txBody>
                    <a:bodyPr/>
                    <a:lstStyle/>
                    <a:p>
                      <a:pPr algn="ctr">
                        <a:lnSpc>
                          <a:spcPts val="1250"/>
                        </a:lnSpc>
                      </a:pPr>
                      <a:r>
                        <a:rPr lang="nl-NL" sz="1000" b="1" dirty="0">
                          <a:effectLst/>
                          <a:latin typeface="Arial" panose="020B0604020202020204" pitchFamily="34" charset="0"/>
                          <a:ea typeface="Arial" panose="020B0604020202020204" pitchFamily="34" charset="0"/>
                          <a:cs typeface="Arial" panose="020B0604020202020204" pitchFamily="34" charset="0"/>
                        </a:rPr>
                        <a:t>2.3</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Lucida Sans Unicode" panose="020B0602030504020204" pitchFamily="34" charset="0"/>
                        </a:rPr>
                        <a:t>Begeleidt leerlingen actief bij het verwerken van de leerinhoud.</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04553"/>
                  </a:ext>
                </a:extLst>
              </a:tr>
            </a:tbl>
          </a:graphicData>
        </a:graphic>
      </p:graphicFrame>
      <p:graphicFrame>
        <p:nvGraphicFramePr>
          <p:cNvPr id="8" name="Tabel 7">
            <a:extLst>
              <a:ext uri="{FF2B5EF4-FFF2-40B4-BE49-F238E27FC236}">
                <a16:creationId xmlns:a16="http://schemas.microsoft.com/office/drawing/2014/main" id="{EFBB761A-851F-4B2D-A646-1459C6E695C1}"/>
              </a:ext>
            </a:extLst>
          </p:cNvPr>
          <p:cNvGraphicFramePr>
            <a:graphicFrameLocks noGrp="1"/>
          </p:cNvGraphicFramePr>
          <p:nvPr>
            <p:extLst>
              <p:ext uri="{D42A27DB-BD31-4B8C-83A1-F6EECF244321}">
                <p14:modId xmlns:p14="http://schemas.microsoft.com/office/powerpoint/2010/main" val="838191599"/>
              </p:ext>
            </p:extLst>
          </p:nvPr>
        </p:nvGraphicFramePr>
        <p:xfrm>
          <a:off x="1123775" y="5195177"/>
          <a:ext cx="4470400" cy="842328"/>
        </p:xfrm>
        <a:graphic>
          <a:graphicData uri="http://schemas.openxmlformats.org/drawingml/2006/table">
            <a:tbl>
              <a:tblPr/>
              <a:tblGrid>
                <a:gridCol w="274890">
                  <a:extLst>
                    <a:ext uri="{9D8B030D-6E8A-4147-A177-3AD203B41FA5}">
                      <a16:colId xmlns:a16="http://schemas.microsoft.com/office/drawing/2014/main" val="2961839053"/>
                    </a:ext>
                  </a:extLst>
                </a:gridCol>
                <a:gridCol w="4195510">
                  <a:extLst>
                    <a:ext uri="{9D8B030D-6E8A-4147-A177-3AD203B41FA5}">
                      <a16:colId xmlns:a16="http://schemas.microsoft.com/office/drawing/2014/main" val="1416782712"/>
                    </a:ext>
                  </a:extLst>
                </a:gridCol>
              </a:tblGrid>
              <a:tr h="291465">
                <a:tc>
                  <a:txBody>
                    <a:bodyPr/>
                    <a:lstStyle/>
                    <a:p>
                      <a:pPr algn="ctr">
                        <a:lnSpc>
                          <a:spcPts val="1250"/>
                        </a:lnSpc>
                      </a:pPr>
                      <a:r>
                        <a:rPr lang="en-US" sz="1000" b="1">
                          <a:effectLst/>
                          <a:latin typeface="Arial" panose="020B0604020202020204" pitchFamily="34" charset="0"/>
                          <a:ea typeface="Arial" panose="020B0604020202020204" pitchFamily="34" charset="0"/>
                          <a:cs typeface="Arial" panose="020B0604020202020204" pitchFamily="34" charset="0"/>
                        </a:rPr>
                        <a:t>1.1</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beheerst de leerstof qua kennis en vaardigheden gericht op het behalen van de kerndoelen van het primair onderwijs</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3531846"/>
                  </a:ext>
                </a:extLst>
              </a:tr>
              <a:tr h="268605">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1.2</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rPr>
                        <a:t>beheerst de basisvakken: taal en rekenen</a:t>
                      </a:r>
                      <a:endParaRPr lang="nl-NL" sz="1000" dirty="0">
                        <a:effectLst/>
                        <a:highlight>
                          <a:srgbClr val="00FF00"/>
                        </a:highligh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249162"/>
                  </a:ext>
                </a:extLst>
              </a:tr>
              <a:tr h="255905">
                <a:tc>
                  <a:txBody>
                    <a:bodyPr/>
                    <a:lstStyle/>
                    <a:p>
                      <a:pPr algn="ctr">
                        <a:lnSpc>
                          <a:spcPts val="1250"/>
                        </a:lnSpc>
                      </a:pPr>
                      <a:r>
                        <a:rPr lang="nl-NL" sz="1000" b="1">
                          <a:effectLst/>
                          <a:latin typeface="Arial" panose="020B0604020202020204" pitchFamily="34" charset="0"/>
                          <a:ea typeface="Arial" panose="020B0604020202020204" pitchFamily="34" charset="0"/>
                          <a:cs typeface="Arial" panose="020B0604020202020204" pitchFamily="34" charset="0"/>
                        </a:rPr>
                        <a:t>1.3</a:t>
                      </a:r>
                      <a:endParaRPr lang="nl-NL" sz="100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50"/>
                        </a:lnSpc>
                      </a:pPr>
                      <a:r>
                        <a:rPr lang="nl-NL" sz="1000" b="1" dirty="0">
                          <a:effectLst/>
                          <a:latin typeface="Arial" panose="020B0604020202020204" pitchFamily="34" charset="0"/>
                          <a:ea typeface="Arial" panose="020B0604020202020204" pitchFamily="34" charset="0"/>
                          <a:cs typeface="Lucida Sans Unicode" panose="020B0602030504020204" pitchFamily="34" charset="0"/>
                        </a:rPr>
                        <a:t>legt de leerstof op een begrijpelijke en aansprekende manier uit</a:t>
                      </a:r>
                      <a:endParaRPr lang="nl-NL" sz="1000" dirty="0">
                        <a:effectLst/>
                        <a:latin typeface="Arial" panose="020B0604020202020204" pitchFamily="34" charset="0"/>
                        <a:ea typeface="Arial" panose="020B0604020202020204" pitchFamily="34" charset="0"/>
                        <a:cs typeface="Lucida Sans Unicode" panose="020B0602030504020204" pitchFamily="34"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2532824"/>
                  </a:ext>
                </a:extLst>
              </a:tr>
            </a:tbl>
          </a:graphicData>
        </a:graphic>
      </p:graphicFrame>
    </p:spTree>
    <p:extLst>
      <p:ext uri="{BB962C8B-B14F-4D97-AF65-F5344CB8AC3E}">
        <p14:creationId xmlns:p14="http://schemas.microsoft.com/office/powerpoint/2010/main" val="2073659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4D79E-E1BD-4961-8E98-B73C60321264}"/>
              </a:ext>
            </a:extLst>
          </p:cNvPr>
          <p:cNvSpPr>
            <a:spLocks noGrp="1"/>
          </p:cNvSpPr>
          <p:nvPr>
            <p:ph type="title"/>
          </p:nvPr>
        </p:nvSpPr>
        <p:spPr/>
        <p:txBody>
          <a:bodyPr/>
          <a:lstStyle/>
          <a:p>
            <a:r>
              <a:rPr lang="nl-NL"/>
              <a:t>Betekenisvolle Leerervaringen</a:t>
            </a:r>
            <a:endParaRPr lang="nl-NL" dirty="0"/>
          </a:p>
        </p:txBody>
      </p:sp>
      <p:sp>
        <p:nvSpPr>
          <p:cNvPr id="3" name="Tijdelijke aanduiding voor inhoud 2">
            <a:extLst>
              <a:ext uri="{FF2B5EF4-FFF2-40B4-BE49-F238E27FC236}">
                <a16:creationId xmlns:a16="http://schemas.microsoft.com/office/drawing/2014/main" id="{B1315A6F-CAA3-44E7-A5EE-BD4FC4715B6E}"/>
              </a:ext>
            </a:extLst>
          </p:cNvPr>
          <p:cNvSpPr>
            <a:spLocks noGrp="1"/>
          </p:cNvSpPr>
          <p:nvPr>
            <p:ph idx="1"/>
          </p:nvPr>
        </p:nvSpPr>
        <p:spPr>
          <a:xfrm>
            <a:off x="677334" y="1212783"/>
            <a:ext cx="8596668" cy="5645217"/>
          </a:xfrm>
        </p:spPr>
        <p:txBody>
          <a:bodyPr>
            <a:normAutofit fontScale="62500" lnSpcReduction="20000"/>
          </a:bodyPr>
          <a:lstStyle/>
          <a:p>
            <a:r>
              <a:rPr lang="nl-NL" b="1" dirty="0"/>
              <a:t>Dag van de leerkracht!</a:t>
            </a:r>
          </a:p>
          <a:p>
            <a:r>
              <a:rPr lang="nl-NL" dirty="0"/>
              <a:t>Bij deze leerervaring denk ik terug aan paar weken geleden. Ik ben stagiaire in de klas middenbouw C. En heb stage op dinsdag en woensdag. Nou was de juf van de klas (mijn mentor) er op de dinsdag niet. Dit werd door de school opgelost door middel van steeds een andere juf voor de klas te zetten. In een dag die duurt van 08.30 tot en met 14.00 uur stonden er welgeteld 4 juffen voor de klas. Bij deze ervaring observeerde ik zowel de juf als de klas. De juffen om te kijken hoe ze met de klas omgingen en hoe ze het deden. Ook observeerde ik de klas hoe ze zouden reageren op deze situatie. Bij de allereerste juf die in de klas stond had ik het gevoel dat ze de klas aardig onder controle had echter bij de rest van de juffen daarin tegen merkte ik dat de controle minder werd. Aan de klas kon je zien dat de structuur van de eigen juf miste en de klas moeite had met concentreren, pinkstem werken en luisteren. Dit was een mooie leer ervaring voor me om te zien hoe de juffen de situatie aanpakten en hoe de klas reageerde. In het kader van veilige leer omgeving was dit een erg leerzame moment want je zag dat het niet de rust bood die de klas nodig had.</a:t>
            </a:r>
          </a:p>
          <a:p>
            <a:r>
              <a:rPr lang="nl-NL" b="1" dirty="0">
                <a:highlight>
                  <a:srgbClr val="00FF00"/>
                </a:highlight>
              </a:rPr>
              <a:t>Juf ziek</a:t>
            </a:r>
          </a:p>
          <a:p>
            <a:r>
              <a:rPr lang="nl-NL" dirty="0"/>
              <a:t>Met deze leerervaring denk ik terug aan de dag dat ik hoorde dat mijn mentor ziek was. Zij werd vervangen door een collega-leerkracht uit de onderbouw. Na ’s morgens met de juf te hebben kennis gemaakt begon de dag met een intro in de klas en kregen de kinderen te horen dat de juf er niet was en waarom ze er niet was. De dag begon ook met een hele stapel werk van de leerlingen die in de parelmappen moesten worden gedaan. Zo goed als het ging gingen de kinderen aan hun werk en ging ik de mappen vullen. De inval juf begeleidde de klas en hielp later ook mee. Dit ontaarde in een klas die drukker werd en steeds meer een onveilige leeromgeving vormde. Helemaal toen de gymles aandiende, dat was een moment van kinderen die ruzie kregen met elkaar en er heel veel kinderen ontspoorden. Ik ben bij de groep die dag gebleven tot 14 uur. Omdat dit voor de inval juf fijn zou zijn. Hierin heb ik gezien wat het doet als er geen drie R’ en zijn. Ook is de klas een erg uitdagende klas waar je echt als leerkracht de overhand moeten hebben om de klas te leiden. De klas mistten zeker de eigen juf. Ook wat betreft werkjes en andere activiteiten liet dat zeer te wensen over.</a:t>
            </a:r>
          </a:p>
          <a:p>
            <a:r>
              <a:rPr lang="nl-NL" b="1" dirty="0"/>
              <a:t>Lesjes geven</a:t>
            </a:r>
            <a:r>
              <a:rPr lang="nl-NL" dirty="0"/>
              <a:t>	</a:t>
            </a:r>
          </a:p>
          <a:p>
            <a:r>
              <a:rPr lang="nl-NL" dirty="0"/>
              <a:t>Bij deze leerervaring wil ik het toch in het bredere trekken. Ik heb in de stage periode meerdere lesjes geven op het gebied van taal, handschriftontwikkeling, rekenen en overige. Hierbij heb ik steeds een reflectie formulier ingevuld en af en toe een beoordelingsformulier laten invullen. Ik merkte aan mezelf dat ik tijdens lesjes geven vaak heel gedreven, enthousiast en duidelijk was. Soms had ik hier en daar een paar foutjes zoals sommige kinderen er niet duidelijk bij te betrekken of geen rekening houdend met de tijdsbewaking. Ik merk dat het les geven heel natuurlijk uit mezelf kom hoewel ik wel merk dat het nog niet 100 procent gewoon is. Dit komt denk ik door dat ik stagiaire ben en nog niet alles weet. Maar over het algemeen vind ik zelf de ervaringen tijdens de lesjes heel positief. Ik zie dat de kinderen daar ook vaak enthousiast op reageren. Dat werkt ook aardig mee als je bezig bent met bijvoorbeeld pedagogiek of didactiek in je </a:t>
            </a:r>
            <a:r>
              <a:rPr lang="nl-NL" dirty="0" err="1"/>
              <a:t>study</a:t>
            </a:r>
            <a:r>
              <a:rPr lang="nl-NL" dirty="0"/>
              <a:t>.</a:t>
            </a:r>
          </a:p>
          <a:p>
            <a:endParaRPr lang="nl-NL" dirty="0"/>
          </a:p>
        </p:txBody>
      </p:sp>
    </p:spTree>
    <p:extLst>
      <p:ext uri="{BB962C8B-B14F-4D97-AF65-F5344CB8AC3E}">
        <p14:creationId xmlns:p14="http://schemas.microsoft.com/office/powerpoint/2010/main" val="16875372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499</TotalTime>
  <Words>1979</Words>
  <Application>Microsoft Office PowerPoint</Application>
  <PresentationFormat>Breedbeeld</PresentationFormat>
  <Paragraphs>117</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Trebuchet MS</vt:lpstr>
      <vt:lpstr>Wingdings 3</vt:lpstr>
      <vt:lpstr>Facet</vt:lpstr>
      <vt:lpstr>Ontwikkelingsportfolio</vt:lpstr>
      <vt:lpstr>Reflectiemodel Lingsma en Scholten</vt:lpstr>
      <vt:lpstr>Wat wil ik?</vt:lpstr>
      <vt:lpstr>Wat vind ik?</vt:lpstr>
      <vt:lpstr>Wat doe ik?</vt:lpstr>
      <vt:lpstr>Resultaten:</vt:lpstr>
      <vt:lpstr>Doelen Werkplek leren:</vt:lpstr>
      <vt:lpstr>Nieuwe Doelen Werkplek leren:</vt:lpstr>
      <vt:lpstr>Betekenisvolle Leerervaringen</vt:lpstr>
      <vt:lpstr>Bewijzen Leerdoelen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Ontwikkelingsportfolio</dc:title>
  <dc:creator>Gert Bos</dc:creator>
  <cp:lastModifiedBy>Gert Bos</cp:lastModifiedBy>
  <cp:revision>1</cp:revision>
  <dcterms:created xsi:type="dcterms:W3CDTF">2021-12-20T08:26:39Z</dcterms:created>
  <dcterms:modified xsi:type="dcterms:W3CDTF">2022-01-17T08:07:32Z</dcterms:modified>
</cp:coreProperties>
</file>